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0275213" cy="42803763"/>
  <p:notesSz cx="20566063" cy="29459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hM9DM+L/EEh6+bla5fg36qZdwn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1C7303-1205-445C-A721-94CFD910D15C}">
  <a:tblStyle styleId="{651C7303-1205-445C-A721-94CFD910D15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2" d="100"/>
          <a:sy n="32" d="100"/>
        </p:scale>
        <p:origin x="240" y="-59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914202" cy="1474612"/>
          </a:xfrm>
          <a:prstGeom prst="rect">
            <a:avLst/>
          </a:prstGeom>
          <a:noFill/>
          <a:ln>
            <a:noFill/>
          </a:ln>
        </p:spPr>
        <p:txBody>
          <a:bodyPr spcFirstLastPara="1" wrap="square" lIns="273475" tIns="136725" rIns="273475" bIns="136725" anchor="t"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647063" y="0"/>
            <a:ext cx="8914202" cy="1474612"/>
          </a:xfrm>
          <a:prstGeom prst="rect">
            <a:avLst/>
          </a:prstGeom>
          <a:noFill/>
          <a:ln>
            <a:noFill/>
          </a:ln>
        </p:spPr>
        <p:txBody>
          <a:bodyPr spcFirstLastPara="1" wrap="square" lIns="273475" tIns="136725" rIns="273475" bIns="136725" anchor="t" anchorCtr="0">
            <a:noAutofit/>
          </a:bodyPr>
          <a:lstStyle>
            <a:lvl1pPr marR="0" lvl="0" algn="r"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lvl1pPr marL="457200" marR="0" lvl="0"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9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27984626"/>
            <a:ext cx="8914202" cy="1474612"/>
          </a:xfrm>
          <a:prstGeom prst="rect">
            <a:avLst/>
          </a:prstGeom>
          <a:noFill/>
          <a:ln>
            <a:noFill/>
          </a:ln>
        </p:spPr>
        <p:txBody>
          <a:bodyPr spcFirstLastPara="1" wrap="square" lIns="273475" tIns="136725" rIns="273475" bIns="136725" anchor="b"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marR="0" lvl="0" indent="0" algn="r" rtl="0">
              <a:spcBef>
                <a:spcPts val="0"/>
              </a:spcBef>
              <a:spcAft>
                <a:spcPts val="0"/>
              </a:spcAft>
              <a:buNone/>
            </a:pPr>
            <a:fld id="{00000000-1234-1234-1234-123412341234}" type="slidenum">
              <a:rPr lang="en-GB" sz="3600" b="0" i="0" u="none" strike="noStrike" cap="none">
                <a:solidFill>
                  <a:schemeClr val="dk1"/>
                </a:solidFill>
                <a:latin typeface="Calibri"/>
                <a:ea typeface="Calibri"/>
                <a:cs typeface="Calibri"/>
                <a:sym typeface="Calibri"/>
              </a:rPr>
              <a:t>‹#›</a:t>
            </a:fld>
            <a:endParaRPr sz="36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767513" y="3684588"/>
            <a:ext cx="7031037" cy="9940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86" name="Google Shape;86;p1:notes"/>
          <p:cNvSpPr txBox="1">
            <a:spLocks noGrp="1"/>
          </p:cNvSpPr>
          <p:nvPr>
            <p:ph type="body" idx="1"/>
          </p:nvPr>
        </p:nvSpPr>
        <p:spPr>
          <a:xfrm>
            <a:off x="2055650" y="14176056"/>
            <a:ext cx="16454772" cy="11599015"/>
          </a:xfrm>
          <a:prstGeom prst="rect">
            <a:avLst/>
          </a:prstGeom>
          <a:noFill/>
          <a:ln>
            <a:noFill/>
          </a:ln>
        </p:spPr>
        <p:txBody>
          <a:bodyPr spcFirstLastPara="1" wrap="square" lIns="273475" tIns="136725" rIns="273475" bIns="13672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11647063" y="27984626"/>
            <a:ext cx="8914202" cy="1474612"/>
          </a:xfrm>
          <a:prstGeom prst="rect">
            <a:avLst/>
          </a:prstGeom>
          <a:noFill/>
          <a:ln>
            <a:noFill/>
          </a:ln>
        </p:spPr>
        <p:txBody>
          <a:bodyPr spcFirstLastPara="1" wrap="square" lIns="273475" tIns="136725" rIns="273475" bIns="13672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2270641" y="7005156"/>
            <a:ext cx="25733931" cy="1490205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3784402" y="22481887"/>
            <a:ext cx="22706410" cy="1033433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311"/>
              </a:spcBef>
              <a:spcAft>
                <a:spcPts val="0"/>
              </a:spcAft>
              <a:buClr>
                <a:schemeClr val="dk1"/>
              </a:buClr>
              <a:buSzPts val="7946"/>
              <a:buNone/>
              <a:defRPr sz="7946"/>
            </a:lvl1pPr>
            <a:lvl2pPr lvl="1" algn="ctr">
              <a:lnSpc>
                <a:spcPct val="90000"/>
              </a:lnSpc>
              <a:spcBef>
                <a:spcPts val="1655"/>
              </a:spcBef>
              <a:spcAft>
                <a:spcPts val="0"/>
              </a:spcAft>
              <a:buClr>
                <a:schemeClr val="dk1"/>
              </a:buClr>
              <a:buSzPts val="6622"/>
              <a:buNone/>
              <a:defRPr sz="6622"/>
            </a:lvl2pPr>
            <a:lvl3pPr lvl="2" algn="ctr">
              <a:lnSpc>
                <a:spcPct val="90000"/>
              </a:lnSpc>
              <a:spcBef>
                <a:spcPts val="1655"/>
              </a:spcBef>
              <a:spcAft>
                <a:spcPts val="0"/>
              </a:spcAft>
              <a:buClr>
                <a:schemeClr val="dk1"/>
              </a:buClr>
              <a:buSzPts val="5960"/>
              <a:buNone/>
              <a:defRPr sz="5960"/>
            </a:lvl3pPr>
            <a:lvl4pPr lvl="3" algn="ctr">
              <a:lnSpc>
                <a:spcPct val="90000"/>
              </a:lnSpc>
              <a:spcBef>
                <a:spcPts val="1655"/>
              </a:spcBef>
              <a:spcAft>
                <a:spcPts val="0"/>
              </a:spcAft>
              <a:buClr>
                <a:schemeClr val="dk1"/>
              </a:buClr>
              <a:buSzPts val="5297"/>
              <a:buNone/>
              <a:defRPr sz="5297"/>
            </a:lvl4pPr>
            <a:lvl5pPr lvl="4" algn="ctr">
              <a:lnSpc>
                <a:spcPct val="90000"/>
              </a:lnSpc>
              <a:spcBef>
                <a:spcPts val="1655"/>
              </a:spcBef>
              <a:spcAft>
                <a:spcPts val="0"/>
              </a:spcAft>
              <a:buClr>
                <a:schemeClr val="dk1"/>
              </a:buClr>
              <a:buSzPts val="5297"/>
              <a:buNone/>
              <a:defRPr sz="5297"/>
            </a:lvl5pPr>
            <a:lvl6pPr lvl="5" algn="ctr">
              <a:lnSpc>
                <a:spcPct val="90000"/>
              </a:lnSpc>
              <a:spcBef>
                <a:spcPts val="1655"/>
              </a:spcBef>
              <a:spcAft>
                <a:spcPts val="0"/>
              </a:spcAft>
              <a:buClr>
                <a:schemeClr val="dk1"/>
              </a:buClr>
              <a:buSzPts val="5297"/>
              <a:buNone/>
              <a:defRPr sz="5297"/>
            </a:lvl6pPr>
            <a:lvl7pPr lvl="6" algn="ctr">
              <a:lnSpc>
                <a:spcPct val="90000"/>
              </a:lnSpc>
              <a:spcBef>
                <a:spcPts val="1655"/>
              </a:spcBef>
              <a:spcAft>
                <a:spcPts val="0"/>
              </a:spcAft>
              <a:buClr>
                <a:schemeClr val="dk1"/>
              </a:buClr>
              <a:buSzPts val="5297"/>
              <a:buNone/>
              <a:defRPr sz="5297"/>
            </a:lvl7pPr>
            <a:lvl8pPr lvl="7" algn="ctr">
              <a:lnSpc>
                <a:spcPct val="90000"/>
              </a:lnSpc>
              <a:spcBef>
                <a:spcPts val="1655"/>
              </a:spcBef>
              <a:spcAft>
                <a:spcPts val="0"/>
              </a:spcAft>
              <a:buClr>
                <a:schemeClr val="dk1"/>
              </a:buClr>
              <a:buSzPts val="5297"/>
              <a:buNone/>
              <a:defRPr sz="5297"/>
            </a:lvl8pPr>
            <a:lvl9pPr lvl="8" algn="ctr">
              <a:lnSpc>
                <a:spcPct val="90000"/>
              </a:lnSpc>
              <a:spcBef>
                <a:spcPts val="1655"/>
              </a:spcBef>
              <a:spcAft>
                <a:spcPts val="0"/>
              </a:spcAft>
              <a:buClr>
                <a:schemeClr val="dk1"/>
              </a:buClr>
              <a:buSzPts val="5297"/>
              <a:buNone/>
              <a:defRPr sz="5297"/>
            </a:lvl9pPr>
          </a:lstStyle>
          <a:p>
            <a:endParaRPr/>
          </a:p>
        </p:txBody>
      </p:sp>
      <p:sp>
        <p:nvSpPr>
          <p:cNvPr id="18" name="Google Shape;18;p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065654" y="10671229"/>
            <a:ext cx="26112371" cy="178051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865"/>
              <a:buFont typeface="Calibri"/>
              <a:buNone/>
              <a:defRPr sz="1986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065654" y="28644846"/>
            <a:ext cx="26112371" cy="9363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7946"/>
              <a:buNone/>
              <a:defRPr sz="7946">
                <a:solidFill>
                  <a:schemeClr val="dk1"/>
                </a:solidFill>
              </a:defRPr>
            </a:lvl1pPr>
            <a:lvl2pPr marL="914400" lvl="1" indent="-228600" algn="l">
              <a:lnSpc>
                <a:spcPct val="90000"/>
              </a:lnSpc>
              <a:spcBef>
                <a:spcPts val="1655"/>
              </a:spcBef>
              <a:spcAft>
                <a:spcPts val="0"/>
              </a:spcAft>
              <a:buClr>
                <a:srgbClr val="888888"/>
              </a:buClr>
              <a:buSzPts val="6622"/>
              <a:buNone/>
              <a:defRPr sz="6622">
                <a:solidFill>
                  <a:srgbClr val="888888"/>
                </a:solidFill>
              </a:defRPr>
            </a:lvl2pPr>
            <a:lvl3pPr marL="1371600" lvl="2" indent="-228600" algn="l">
              <a:lnSpc>
                <a:spcPct val="90000"/>
              </a:lnSpc>
              <a:spcBef>
                <a:spcPts val="1655"/>
              </a:spcBef>
              <a:spcAft>
                <a:spcPts val="0"/>
              </a:spcAft>
              <a:buClr>
                <a:srgbClr val="888888"/>
              </a:buClr>
              <a:buSzPts val="5960"/>
              <a:buNone/>
              <a:defRPr sz="5960">
                <a:solidFill>
                  <a:srgbClr val="888888"/>
                </a:solidFill>
              </a:defRPr>
            </a:lvl3pPr>
            <a:lvl4pPr marL="1828800" lvl="3" indent="-228600" algn="l">
              <a:lnSpc>
                <a:spcPct val="90000"/>
              </a:lnSpc>
              <a:spcBef>
                <a:spcPts val="1655"/>
              </a:spcBef>
              <a:spcAft>
                <a:spcPts val="0"/>
              </a:spcAft>
              <a:buClr>
                <a:srgbClr val="888888"/>
              </a:buClr>
              <a:buSzPts val="5297"/>
              <a:buNone/>
              <a:defRPr sz="5297">
                <a:solidFill>
                  <a:srgbClr val="888888"/>
                </a:solidFill>
              </a:defRPr>
            </a:lvl4pPr>
            <a:lvl5pPr marL="2286000" lvl="4" indent="-228600" algn="l">
              <a:lnSpc>
                <a:spcPct val="90000"/>
              </a:lnSpc>
              <a:spcBef>
                <a:spcPts val="1655"/>
              </a:spcBef>
              <a:spcAft>
                <a:spcPts val="0"/>
              </a:spcAft>
              <a:buClr>
                <a:srgbClr val="888888"/>
              </a:buClr>
              <a:buSzPts val="5297"/>
              <a:buNone/>
              <a:defRPr sz="5297">
                <a:solidFill>
                  <a:srgbClr val="888888"/>
                </a:solidFill>
              </a:defRPr>
            </a:lvl5pPr>
            <a:lvl6pPr marL="2743200" lvl="5" indent="-228600" algn="l">
              <a:lnSpc>
                <a:spcPct val="90000"/>
              </a:lnSpc>
              <a:spcBef>
                <a:spcPts val="1655"/>
              </a:spcBef>
              <a:spcAft>
                <a:spcPts val="0"/>
              </a:spcAft>
              <a:buClr>
                <a:srgbClr val="888888"/>
              </a:buClr>
              <a:buSzPts val="5297"/>
              <a:buNone/>
              <a:defRPr sz="5297">
                <a:solidFill>
                  <a:srgbClr val="888888"/>
                </a:solidFill>
              </a:defRPr>
            </a:lvl6pPr>
            <a:lvl7pPr marL="3200400" lvl="6" indent="-228600" algn="l">
              <a:lnSpc>
                <a:spcPct val="90000"/>
              </a:lnSpc>
              <a:spcBef>
                <a:spcPts val="1655"/>
              </a:spcBef>
              <a:spcAft>
                <a:spcPts val="0"/>
              </a:spcAft>
              <a:buClr>
                <a:srgbClr val="888888"/>
              </a:buClr>
              <a:buSzPts val="5297"/>
              <a:buNone/>
              <a:defRPr sz="5297">
                <a:solidFill>
                  <a:srgbClr val="888888"/>
                </a:solidFill>
              </a:defRPr>
            </a:lvl7pPr>
            <a:lvl8pPr marL="3657600" lvl="7" indent="-228600" algn="l">
              <a:lnSpc>
                <a:spcPct val="90000"/>
              </a:lnSpc>
              <a:spcBef>
                <a:spcPts val="1655"/>
              </a:spcBef>
              <a:spcAft>
                <a:spcPts val="0"/>
              </a:spcAft>
              <a:buClr>
                <a:srgbClr val="888888"/>
              </a:buClr>
              <a:buSzPts val="5297"/>
              <a:buNone/>
              <a:defRPr sz="5297">
                <a:solidFill>
                  <a:srgbClr val="888888"/>
                </a:solidFill>
              </a:defRPr>
            </a:lvl8pPr>
            <a:lvl9pPr marL="4114800" lvl="8" indent="-228600" algn="l">
              <a:lnSpc>
                <a:spcPct val="90000"/>
              </a:lnSpc>
              <a:spcBef>
                <a:spcPts val="1655"/>
              </a:spcBef>
              <a:spcAft>
                <a:spcPts val="0"/>
              </a:spcAft>
              <a:buClr>
                <a:srgbClr val="888888"/>
              </a:buClr>
              <a:buSzPts val="5297"/>
              <a:buNone/>
              <a:defRPr sz="5297">
                <a:solidFill>
                  <a:srgbClr val="888888"/>
                </a:solidFill>
              </a:defRPr>
            </a:lvl9pPr>
          </a:lstStyle>
          <a:p>
            <a:endParaRPr/>
          </a:p>
        </p:txBody>
      </p:sp>
      <p:sp>
        <p:nvSpPr>
          <p:cNvPr id="30" name="Google Shape;30;p5"/>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2081421"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15326826" y="11394520"/>
            <a:ext cx="12866966" cy="271585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2085364"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2085368" y="10492870"/>
            <a:ext cx="12807832"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3" name="Google Shape;43;p7"/>
          <p:cNvSpPr txBox="1">
            <a:spLocks noGrp="1"/>
          </p:cNvSpPr>
          <p:nvPr>
            <p:ph type="body" idx="2"/>
          </p:nvPr>
        </p:nvSpPr>
        <p:spPr>
          <a:xfrm>
            <a:off x="2085368" y="15635264"/>
            <a:ext cx="12807832"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15326828" y="10492870"/>
            <a:ext cx="12870909" cy="514239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311"/>
              </a:spcBef>
              <a:spcAft>
                <a:spcPts val="0"/>
              </a:spcAft>
              <a:buClr>
                <a:schemeClr val="dk1"/>
              </a:buClr>
              <a:buSzPts val="7946"/>
              <a:buNone/>
              <a:defRPr sz="7946" b="1"/>
            </a:lvl1pPr>
            <a:lvl2pPr marL="914400" lvl="1" indent="-228600" algn="l">
              <a:lnSpc>
                <a:spcPct val="90000"/>
              </a:lnSpc>
              <a:spcBef>
                <a:spcPts val="1655"/>
              </a:spcBef>
              <a:spcAft>
                <a:spcPts val="0"/>
              </a:spcAft>
              <a:buClr>
                <a:schemeClr val="dk1"/>
              </a:buClr>
              <a:buSzPts val="6622"/>
              <a:buNone/>
              <a:defRPr sz="6622" b="1"/>
            </a:lvl2pPr>
            <a:lvl3pPr marL="1371600" lvl="2" indent="-228600" algn="l">
              <a:lnSpc>
                <a:spcPct val="90000"/>
              </a:lnSpc>
              <a:spcBef>
                <a:spcPts val="1655"/>
              </a:spcBef>
              <a:spcAft>
                <a:spcPts val="0"/>
              </a:spcAft>
              <a:buClr>
                <a:schemeClr val="dk1"/>
              </a:buClr>
              <a:buSzPts val="5960"/>
              <a:buNone/>
              <a:defRPr sz="5960" b="1"/>
            </a:lvl3pPr>
            <a:lvl4pPr marL="1828800" lvl="3" indent="-228600" algn="l">
              <a:lnSpc>
                <a:spcPct val="90000"/>
              </a:lnSpc>
              <a:spcBef>
                <a:spcPts val="1655"/>
              </a:spcBef>
              <a:spcAft>
                <a:spcPts val="0"/>
              </a:spcAft>
              <a:buClr>
                <a:schemeClr val="dk1"/>
              </a:buClr>
              <a:buSzPts val="5297"/>
              <a:buNone/>
              <a:defRPr sz="5297" b="1"/>
            </a:lvl4pPr>
            <a:lvl5pPr marL="2286000" lvl="4" indent="-228600" algn="l">
              <a:lnSpc>
                <a:spcPct val="90000"/>
              </a:lnSpc>
              <a:spcBef>
                <a:spcPts val="1655"/>
              </a:spcBef>
              <a:spcAft>
                <a:spcPts val="0"/>
              </a:spcAft>
              <a:buClr>
                <a:schemeClr val="dk1"/>
              </a:buClr>
              <a:buSzPts val="5297"/>
              <a:buNone/>
              <a:defRPr sz="5297" b="1"/>
            </a:lvl5pPr>
            <a:lvl6pPr marL="2743200" lvl="5" indent="-228600" algn="l">
              <a:lnSpc>
                <a:spcPct val="90000"/>
              </a:lnSpc>
              <a:spcBef>
                <a:spcPts val="1655"/>
              </a:spcBef>
              <a:spcAft>
                <a:spcPts val="0"/>
              </a:spcAft>
              <a:buClr>
                <a:schemeClr val="dk1"/>
              </a:buClr>
              <a:buSzPts val="5297"/>
              <a:buNone/>
              <a:defRPr sz="5297" b="1"/>
            </a:lvl6pPr>
            <a:lvl7pPr marL="3200400" lvl="6" indent="-228600" algn="l">
              <a:lnSpc>
                <a:spcPct val="90000"/>
              </a:lnSpc>
              <a:spcBef>
                <a:spcPts val="1655"/>
              </a:spcBef>
              <a:spcAft>
                <a:spcPts val="0"/>
              </a:spcAft>
              <a:buClr>
                <a:schemeClr val="dk1"/>
              </a:buClr>
              <a:buSzPts val="5297"/>
              <a:buNone/>
              <a:defRPr sz="5297" b="1"/>
            </a:lvl7pPr>
            <a:lvl8pPr marL="3657600" lvl="7" indent="-228600" algn="l">
              <a:lnSpc>
                <a:spcPct val="90000"/>
              </a:lnSpc>
              <a:spcBef>
                <a:spcPts val="1655"/>
              </a:spcBef>
              <a:spcAft>
                <a:spcPts val="0"/>
              </a:spcAft>
              <a:buClr>
                <a:schemeClr val="dk1"/>
              </a:buClr>
              <a:buSzPts val="5297"/>
              <a:buNone/>
              <a:defRPr sz="5297" b="1"/>
            </a:lvl8pPr>
            <a:lvl9pPr marL="4114800" lvl="8" indent="-228600" algn="l">
              <a:lnSpc>
                <a:spcPct val="90000"/>
              </a:lnSpc>
              <a:spcBef>
                <a:spcPts val="1655"/>
              </a:spcBef>
              <a:spcAft>
                <a:spcPts val="0"/>
              </a:spcAft>
              <a:buClr>
                <a:schemeClr val="dk1"/>
              </a:buClr>
              <a:buSzPts val="5297"/>
              <a:buNone/>
              <a:defRPr sz="5297" b="1"/>
            </a:lvl9pPr>
          </a:lstStyle>
          <a:p>
            <a:endParaRPr/>
          </a:p>
        </p:txBody>
      </p:sp>
      <p:sp>
        <p:nvSpPr>
          <p:cNvPr id="45" name="Google Shape;45;p7"/>
          <p:cNvSpPr txBox="1">
            <a:spLocks noGrp="1"/>
          </p:cNvSpPr>
          <p:nvPr>
            <p:ph type="body" idx="4"/>
          </p:nvPr>
        </p:nvSpPr>
        <p:spPr>
          <a:xfrm>
            <a:off x="15326828" y="15635264"/>
            <a:ext cx="12870909" cy="229971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2870909" y="6162959"/>
            <a:ext cx="15326827" cy="30418415"/>
          </a:xfrm>
          <a:prstGeom prst="rect">
            <a:avLst/>
          </a:prstGeom>
          <a:noFill/>
          <a:ln>
            <a:noFill/>
          </a:ln>
        </p:spPr>
        <p:txBody>
          <a:bodyPr spcFirstLastPara="1" wrap="square" lIns="91425" tIns="45700" rIns="91425" bIns="45700" anchor="t" anchorCtr="0">
            <a:normAutofit/>
          </a:bodyPr>
          <a:lstStyle>
            <a:lvl1pPr marL="457200" lvl="0" indent="-901383" algn="l">
              <a:lnSpc>
                <a:spcPct val="90000"/>
              </a:lnSpc>
              <a:spcBef>
                <a:spcPts val="3311"/>
              </a:spcBef>
              <a:spcAft>
                <a:spcPts val="0"/>
              </a:spcAft>
              <a:buClr>
                <a:schemeClr val="dk1"/>
              </a:buClr>
              <a:buSzPts val="10595"/>
              <a:buChar char="•"/>
              <a:defRPr sz="10595"/>
            </a:lvl1pPr>
            <a:lvl2pPr marL="914400" lvl="1" indent="-817308" algn="l">
              <a:lnSpc>
                <a:spcPct val="90000"/>
              </a:lnSpc>
              <a:spcBef>
                <a:spcPts val="1655"/>
              </a:spcBef>
              <a:spcAft>
                <a:spcPts val="0"/>
              </a:spcAft>
              <a:buClr>
                <a:schemeClr val="dk1"/>
              </a:buClr>
              <a:buSzPts val="9271"/>
              <a:buChar char="•"/>
              <a:defRPr sz="9271"/>
            </a:lvl2pPr>
            <a:lvl3pPr marL="1371600" lvl="2" indent="-733171" algn="l">
              <a:lnSpc>
                <a:spcPct val="90000"/>
              </a:lnSpc>
              <a:spcBef>
                <a:spcPts val="1655"/>
              </a:spcBef>
              <a:spcAft>
                <a:spcPts val="0"/>
              </a:spcAft>
              <a:buClr>
                <a:schemeClr val="dk1"/>
              </a:buClr>
              <a:buSzPts val="7946"/>
              <a:buChar char="•"/>
              <a:defRPr sz="7946"/>
            </a:lvl3pPr>
            <a:lvl4pPr marL="1828800" lvl="3" indent="-649097" algn="l">
              <a:lnSpc>
                <a:spcPct val="90000"/>
              </a:lnSpc>
              <a:spcBef>
                <a:spcPts val="1655"/>
              </a:spcBef>
              <a:spcAft>
                <a:spcPts val="0"/>
              </a:spcAft>
              <a:buClr>
                <a:schemeClr val="dk1"/>
              </a:buClr>
              <a:buSzPts val="6622"/>
              <a:buChar char="•"/>
              <a:defRPr sz="6622"/>
            </a:lvl4pPr>
            <a:lvl5pPr marL="2286000" lvl="4" indent="-649097" algn="l">
              <a:lnSpc>
                <a:spcPct val="90000"/>
              </a:lnSpc>
              <a:spcBef>
                <a:spcPts val="1655"/>
              </a:spcBef>
              <a:spcAft>
                <a:spcPts val="0"/>
              </a:spcAft>
              <a:buClr>
                <a:schemeClr val="dk1"/>
              </a:buClr>
              <a:buSzPts val="6622"/>
              <a:buChar char="•"/>
              <a:defRPr sz="6622"/>
            </a:lvl5pPr>
            <a:lvl6pPr marL="2743200" lvl="5" indent="-649097" algn="l">
              <a:lnSpc>
                <a:spcPct val="90000"/>
              </a:lnSpc>
              <a:spcBef>
                <a:spcPts val="1655"/>
              </a:spcBef>
              <a:spcAft>
                <a:spcPts val="0"/>
              </a:spcAft>
              <a:buClr>
                <a:schemeClr val="dk1"/>
              </a:buClr>
              <a:buSzPts val="6622"/>
              <a:buChar char="•"/>
              <a:defRPr sz="6622"/>
            </a:lvl6pPr>
            <a:lvl7pPr marL="3200400" lvl="6" indent="-649097" algn="l">
              <a:lnSpc>
                <a:spcPct val="90000"/>
              </a:lnSpc>
              <a:spcBef>
                <a:spcPts val="1655"/>
              </a:spcBef>
              <a:spcAft>
                <a:spcPts val="0"/>
              </a:spcAft>
              <a:buClr>
                <a:schemeClr val="dk1"/>
              </a:buClr>
              <a:buSzPts val="6622"/>
              <a:buChar char="•"/>
              <a:defRPr sz="6622"/>
            </a:lvl7pPr>
            <a:lvl8pPr marL="3657600" lvl="7" indent="-649097" algn="l">
              <a:lnSpc>
                <a:spcPct val="90000"/>
              </a:lnSpc>
              <a:spcBef>
                <a:spcPts val="1655"/>
              </a:spcBef>
              <a:spcAft>
                <a:spcPts val="0"/>
              </a:spcAft>
              <a:buClr>
                <a:schemeClr val="dk1"/>
              </a:buClr>
              <a:buSzPts val="6622"/>
              <a:buChar char="•"/>
              <a:defRPr sz="6622"/>
            </a:lvl8pPr>
            <a:lvl9pPr marL="4114800" lvl="8" indent="-649097" algn="l">
              <a:lnSpc>
                <a:spcPct val="90000"/>
              </a:lnSpc>
              <a:spcBef>
                <a:spcPts val="1655"/>
              </a:spcBef>
              <a:spcAft>
                <a:spcPts val="0"/>
              </a:spcAft>
              <a:buClr>
                <a:schemeClr val="dk1"/>
              </a:buClr>
              <a:buSzPts val="6622"/>
              <a:buChar char="•"/>
              <a:defRPr sz="6622"/>
            </a:lvl9pPr>
          </a:lstStyle>
          <a:p>
            <a:endParaRPr/>
          </a:p>
        </p:txBody>
      </p:sp>
      <p:sp>
        <p:nvSpPr>
          <p:cNvPr id="61" name="Google Shape;61;p10"/>
          <p:cNvSpPr txBox="1">
            <a:spLocks noGrp="1"/>
          </p:cNvSpPr>
          <p:nvPr>
            <p:ph type="body" idx="2"/>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2" name="Google Shape;62;p10"/>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2085364" y="2853584"/>
            <a:ext cx="9764544" cy="998754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595"/>
              <a:buFont typeface="Calibri"/>
              <a:buNone/>
              <a:defRPr sz="1059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2870909" y="6162959"/>
            <a:ext cx="15326827" cy="30418415"/>
          </a:xfrm>
          <a:prstGeom prst="rect">
            <a:avLst/>
          </a:prstGeom>
          <a:noFill/>
          <a:ln>
            <a:noFill/>
          </a:ln>
        </p:spPr>
        <p:txBody>
          <a:bodyPr/>
          <a:lstStyle/>
          <a:p>
            <a:endParaRPr lang="en-US"/>
          </a:p>
        </p:txBody>
      </p:sp>
      <p:sp>
        <p:nvSpPr>
          <p:cNvPr id="68" name="Google Shape;68;p11"/>
          <p:cNvSpPr txBox="1">
            <a:spLocks noGrp="1"/>
          </p:cNvSpPr>
          <p:nvPr>
            <p:ph type="body" idx="1"/>
          </p:nvPr>
        </p:nvSpPr>
        <p:spPr>
          <a:xfrm>
            <a:off x="2085364" y="12841129"/>
            <a:ext cx="9764544" cy="237897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311"/>
              </a:spcBef>
              <a:spcAft>
                <a:spcPts val="0"/>
              </a:spcAft>
              <a:buClr>
                <a:schemeClr val="dk1"/>
              </a:buClr>
              <a:buSzPts val="5297"/>
              <a:buNone/>
              <a:defRPr sz="5297"/>
            </a:lvl1pPr>
            <a:lvl2pPr marL="914400" lvl="1" indent="-228600" algn="l">
              <a:lnSpc>
                <a:spcPct val="90000"/>
              </a:lnSpc>
              <a:spcBef>
                <a:spcPts val="1655"/>
              </a:spcBef>
              <a:spcAft>
                <a:spcPts val="0"/>
              </a:spcAft>
              <a:buClr>
                <a:schemeClr val="dk1"/>
              </a:buClr>
              <a:buSzPts val="4635"/>
              <a:buNone/>
              <a:defRPr sz="4635"/>
            </a:lvl2pPr>
            <a:lvl3pPr marL="1371600" lvl="2" indent="-228600" algn="l">
              <a:lnSpc>
                <a:spcPct val="90000"/>
              </a:lnSpc>
              <a:spcBef>
                <a:spcPts val="1655"/>
              </a:spcBef>
              <a:spcAft>
                <a:spcPts val="0"/>
              </a:spcAft>
              <a:buClr>
                <a:schemeClr val="dk1"/>
              </a:buClr>
              <a:buSzPts val="3973"/>
              <a:buNone/>
              <a:defRPr sz="3973"/>
            </a:lvl3pPr>
            <a:lvl4pPr marL="1828800" lvl="3" indent="-228600" algn="l">
              <a:lnSpc>
                <a:spcPct val="90000"/>
              </a:lnSpc>
              <a:spcBef>
                <a:spcPts val="1655"/>
              </a:spcBef>
              <a:spcAft>
                <a:spcPts val="0"/>
              </a:spcAft>
              <a:buClr>
                <a:schemeClr val="dk1"/>
              </a:buClr>
              <a:buSzPts val="3311"/>
              <a:buNone/>
              <a:defRPr sz="3311"/>
            </a:lvl4pPr>
            <a:lvl5pPr marL="2286000" lvl="4" indent="-228600" algn="l">
              <a:lnSpc>
                <a:spcPct val="90000"/>
              </a:lnSpc>
              <a:spcBef>
                <a:spcPts val="1655"/>
              </a:spcBef>
              <a:spcAft>
                <a:spcPts val="0"/>
              </a:spcAft>
              <a:buClr>
                <a:schemeClr val="dk1"/>
              </a:buClr>
              <a:buSzPts val="3311"/>
              <a:buNone/>
              <a:defRPr sz="3311"/>
            </a:lvl5pPr>
            <a:lvl6pPr marL="2743200" lvl="5" indent="-228600" algn="l">
              <a:lnSpc>
                <a:spcPct val="90000"/>
              </a:lnSpc>
              <a:spcBef>
                <a:spcPts val="1655"/>
              </a:spcBef>
              <a:spcAft>
                <a:spcPts val="0"/>
              </a:spcAft>
              <a:buClr>
                <a:schemeClr val="dk1"/>
              </a:buClr>
              <a:buSzPts val="3311"/>
              <a:buNone/>
              <a:defRPr sz="3311"/>
            </a:lvl6pPr>
            <a:lvl7pPr marL="3200400" lvl="6" indent="-228600" algn="l">
              <a:lnSpc>
                <a:spcPct val="90000"/>
              </a:lnSpc>
              <a:spcBef>
                <a:spcPts val="1655"/>
              </a:spcBef>
              <a:spcAft>
                <a:spcPts val="0"/>
              </a:spcAft>
              <a:buClr>
                <a:schemeClr val="dk1"/>
              </a:buClr>
              <a:buSzPts val="3311"/>
              <a:buNone/>
              <a:defRPr sz="3311"/>
            </a:lvl7pPr>
            <a:lvl8pPr marL="3657600" lvl="7" indent="-228600" algn="l">
              <a:lnSpc>
                <a:spcPct val="90000"/>
              </a:lnSpc>
              <a:spcBef>
                <a:spcPts val="1655"/>
              </a:spcBef>
              <a:spcAft>
                <a:spcPts val="0"/>
              </a:spcAft>
              <a:buClr>
                <a:schemeClr val="dk1"/>
              </a:buClr>
              <a:buSzPts val="3311"/>
              <a:buNone/>
              <a:defRPr sz="3311"/>
            </a:lvl8pPr>
            <a:lvl9pPr marL="4114800" lvl="8" indent="-228600" algn="l">
              <a:lnSpc>
                <a:spcPct val="90000"/>
              </a:lnSpc>
              <a:spcBef>
                <a:spcPts val="1655"/>
              </a:spcBef>
              <a:spcAft>
                <a:spcPts val="0"/>
              </a:spcAft>
              <a:buClr>
                <a:schemeClr val="dk1"/>
              </a:buClr>
              <a:buSzPts val="3311"/>
              <a:buNone/>
              <a:defRPr sz="3311"/>
            </a:lvl9pPr>
          </a:lstStyle>
          <a:p>
            <a:endParaRPr/>
          </a:p>
        </p:txBody>
      </p:sp>
      <p:sp>
        <p:nvSpPr>
          <p:cNvPr id="69" name="Google Shape;69;p11"/>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558310" y="11917631"/>
            <a:ext cx="27158594" cy="2611237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6792642" y="17151963"/>
            <a:ext cx="36274211" cy="65280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6452763" y="10813091"/>
            <a:ext cx="36274211" cy="192058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311"/>
              </a:spcBef>
              <a:spcAft>
                <a:spcPts val="0"/>
              </a:spcAft>
              <a:buClr>
                <a:schemeClr val="dk1"/>
              </a:buClr>
              <a:buSzPts val="1800"/>
              <a:buChar char="•"/>
              <a:defRPr/>
            </a:lvl1pPr>
            <a:lvl2pPr marL="914400" lvl="1" indent="-342900" algn="l">
              <a:lnSpc>
                <a:spcPct val="90000"/>
              </a:lnSpc>
              <a:spcBef>
                <a:spcPts val="1655"/>
              </a:spcBef>
              <a:spcAft>
                <a:spcPts val="0"/>
              </a:spcAft>
              <a:buClr>
                <a:schemeClr val="dk1"/>
              </a:buClr>
              <a:buSzPts val="1800"/>
              <a:buChar char="•"/>
              <a:defRPr/>
            </a:lvl2pPr>
            <a:lvl3pPr marL="1371600" lvl="2" indent="-342900" algn="l">
              <a:lnSpc>
                <a:spcPct val="90000"/>
              </a:lnSpc>
              <a:spcBef>
                <a:spcPts val="1655"/>
              </a:spcBef>
              <a:spcAft>
                <a:spcPts val="0"/>
              </a:spcAft>
              <a:buClr>
                <a:schemeClr val="dk1"/>
              </a:buClr>
              <a:buSzPts val="1800"/>
              <a:buChar char="•"/>
              <a:defRPr/>
            </a:lvl3pPr>
            <a:lvl4pPr marL="1828800" lvl="3" indent="-342900" algn="l">
              <a:lnSpc>
                <a:spcPct val="90000"/>
              </a:lnSpc>
              <a:spcBef>
                <a:spcPts val="1655"/>
              </a:spcBef>
              <a:spcAft>
                <a:spcPts val="0"/>
              </a:spcAft>
              <a:buClr>
                <a:schemeClr val="dk1"/>
              </a:buClr>
              <a:buSzPts val="1800"/>
              <a:buChar char="•"/>
              <a:defRPr/>
            </a:lvl4pPr>
            <a:lvl5pPr marL="2286000" lvl="4" indent="-342900" algn="l">
              <a:lnSpc>
                <a:spcPct val="90000"/>
              </a:lnSpc>
              <a:spcBef>
                <a:spcPts val="1655"/>
              </a:spcBef>
              <a:spcAft>
                <a:spcPts val="0"/>
              </a:spcAft>
              <a:buClr>
                <a:schemeClr val="dk1"/>
              </a:buClr>
              <a:buSzPts val="1800"/>
              <a:buChar char="•"/>
              <a:defRPr/>
            </a:lvl5pPr>
            <a:lvl6pPr marL="2743200" lvl="5" indent="-342900" algn="l">
              <a:lnSpc>
                <a:spcPct val="90000"/>
              </a:lnSpc>
              <a:spcBef>
                <a:spcPts val="1655"/>
              </a:spcBef>
              <a:spcAft>
                <a:spcPts val="0"/>
              </a:spcAft>
              <a:buClr>
                <a:schemeClr val="dk1"/>
              </a:buClr>
              <a:buSzPts val="1800"/>
              <a:buChar char="•"/>
              <a:defRPr/>
            </a:lvl6pPr>
            <a:lvl7pPr marL="3200400" lvl="6" indent="-342900" algn="l">
              <a:lnSpc>
                <a:spcPct val="90000"/>
              </a:lnSpc>
              <a:spcBef>
                <a:spcPts val="1655"/>
              </a:spcBef>
              <a:spcAft>
                <a:spcPts val="0"/>
              </a:spcAft>
              <a:buClr>
                <a:schemeClr val="dk1"/>
              </a:buClr>
              <a:buSzPts val="1800"/>
              <a:buChar char="•"/>
              <a:defRPr/>
            </a:lvl7pPr>
            <a:lvl8pPr marL="3657600" lvl="7" indent="-342900" algn="l">
              <a:lnSpc>
                <a:spcPct val="90000"/>
              </a:lnSpc>
              <a:spcBef>
                <a:spcPts val="1655"/>
              </a:spcBef>
              <a:spcAft>
                <a:spcPts val="0"/>
              </a:spcAft>
              <a:buClr>
                <a:schemeClr val="dk1"/>
              </a:buClr>
              <a:buSzPts val="1800"/>
              <a:buChar char="•"/>
              <a:defRPr/>
            </a:lvl8pPr>
            <a:lvl9pPr marL="4114800" lvl="8" indent="-342900" algn="l">
              <a:lnSpc>
                <a:spcPct val="90000"/>
              </a:lnSpc>
              <a:spcBef>
                <a:spcPts val="1655"/>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2081421" y="2278913"/>
            <a:ext cx="26112371" cy="82734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568"/>
              <a:buFont typeface="Calibri"/>
              <a:buNone/>
              <a:defRPr sz="1456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2081421" y="11394520"/>
            <a:ext cx="26112371" cy="27158594"/>
          </a:xfrm>
          <a:prstGeom prst="rect">
            <a:avLst/>
          </a:prstGeom>
          <a:noFill/>
          <a:ln>
            <a:noFill/>
          </a:ln>
        </p:spPr>
        <p:txBody>
          <a:bodyPr spcFirstLastPara="1" wrap="square" lIns="91425" tIns="45700" rIns="91425" bIns="45700" anchor="t" anchorCtr="0">
            <a:normAutofit/>
          </a:bodyPr>
          <a:lstStyle>
            <a:lvl1pPr marL="457200" marR="0" lvl="0" indent="-817308" algn="l" rtl="0">
              <a:lnSpc>
                <a:spcPct val="90000"/>
              </a:lnSpc>
              <a:spcBef>
                <a:spcPts val="3311"/>
              </a:spcBef>
              <a:spcAft>
                <a:spcPts val="0"/>
              </a:spcAft>
              <a:buClr>
                <a:schemeClr val="dk1"/>
              </a:buClr>
              <a:buSzPts val="9271"/>
              <a:buFont typeface="Arial"/>
              <a:buChar char="•"/>
              <a:defRPr sz="9271" b="0" i="0" u="none" strike="noStrike" cap="none">
                <a:solidFill>
                  <a:schemeClr val="dk1"/>
                </a:solidFill>
                <a:latin typeface="Calibri"/>
                <a:ea typeface="Calibri"/>
                <a:cs typeface="Calibri"/>
                <a:sym typeface="Calibri"/>
              </a:defRPr>
            </a:lvl1pPr>
            <a:lvl2pPr marL="914400" marR="0" lvl="1" indent="-733171" algn="l" rtl="0">
              <a:lnSpc>
                <a:spcPct val="90000"/>
              </a:lnSpc>
              <a:spcBef>
                <a:spcPts val="1655"/>
              </a:spcBef>
              <a:spcAft>
                <a:spcPts val="0"/>
              </a:spcAft>
              <a:buClr>
                <a:schemeClr val="dk1"/>
              </a:buClr>
              <a:buSzPts val="7946"/>
              <a:buFont typeface="Arial"/>
              <a:buChar char="•"/>
              <a:defRPr sz="7946" b="0" i="0" u="none" strike="noStrike" cap="none">
                <a:solidFill>
                  <a:schemeClr val="dk1"/>
                </a:solidFill>
                <a:latin typeface="Calibri"/>
                <a:ea typeface="Calibri"/>
                <a:cs typeface="Calibri"/>
                <a:sym typeface="Calibri"/>
              </a:defRPr>
            </a:lvl2pPr>
            <a:lvl3pPr marL="1371600" marR="0" lvl="2" indent="-649097" algn="l" rtl="0">
              <a:lnSpc>
                <a:spcPct val="90000"/>
              </a:lnSpc>
              <a:spcBef>
                <a:spcPts val="1655"/>
              </a:spcBef>
              <a:spcAft>
                <a:spcPts val="0"/>
              </a:spcAft>
              <a:buClr>
                <a:schemeClr val="dk1"/>
              </a:buClr>
              <a:buSzPts val="6622"/>
              <a:buFont typeface="Arial"/>
              <a:buChar char="•"/>
              <a:defRPr sz="6622" b="0" i="0" u="none" strike="noStrike" cap="none">
                <a:solidFill>
                  <a:schemeClr val="dk1"/>
                </a:solidFill>
                <a:latin typeface="Calibri"/>
                <a:ea typeface="Calibri"/>
                <a:cs typeface="Calibri"/>
                <a:sym typeface="Calibri"/>
              </a:defRPr>
            </a:lvl3pPr>
            <a:lvl4pPr marL="1828800" marR="0" lvl="3"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4pPr>
            <a:lvl5pPr marL="2286000" marR="0" lvl="4"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5pPr>
            <a:lvl6pPr marL="2743200" marR="0" lvl="5"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6pPr>
            <a:lvl7pPr marL="3200400" marR="0" lvl="6"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7pPr>
            <a:lvl8pPr marL="3657600" marR="0" lvl="7"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8pPr>
            <a:lvl9pPr marL="4114800" marR="0" lvl="8" indent="-607060" algn="l" rtl="0">
              <a:lnSpc>
                <a:spcPct val="90000"/>
              </a:lnSpc>
              <a:spcBef>
                <a:spcPts val="1655"/>
              </a:spcBef>
              <a:spcAft>
                <a:spcPts val="0"/>
              </a:spcAft>
              <a:buClr>
                <a:schemeClr val="dk1"/>
              </a:buClr>
              <a:buSzPts val="5960"/>
              <a:buFont typeface="Arial"/>
              <a:buChar char="•"/>
              <a:defRPr sz="59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2081421" y="39672756"/>
            <a:ext cx="6811923" cy="227890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0028665" y="39672756"/>
            <a:ext cx="10217884" cy="227890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973"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21381869" y="39672756"/>
            <a:ext cx="6811923" cy="227890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973" b="0" i="0" u="none" strike="noStrike" cap="none">
                <a:solidFill>
                  <a:srgbClr val="888888"/>
                </a:solidFill>
                <a:latin typeface="Calibri"/>
                <a:ea typeface="Calibri"/>
                <a:cs typeface="Calibri"/>
                <a:sym typeface="Calibri"/>
              </a:defRPr>
            </a:lvl1pPr>
            <a:lvl2pPr marL="0" marR="0" lvl="1" indent="0" algn="r" rtl="0">
              <a:spcBef>
                <a:spcPts val="0"/>
              </a:spcBef>
              <a:buNone/>
              <a:defRPr sz="3973" b="0" i="0" u="none" strike="noStrike" cap="none">
                <a:solidFill>
                  <a:srgbClr val="888888"/>
                </a:solidFill>
                <a:latin typeface="Calibri"/>
                <a:ea typeface="Calibri"/>
                <a:cs typeface="Calibri"/>
                <a:sym typeface="Calibri"/>
              </a:defRPr>
            </a:lvl2pPr>
            <a:lvl3pPr marL="0" marR="0" lvl="2" indent="0" algn="r" rtl="0">
              <a:spcBef>
                <a:spcPts val="0"/>
              </a:spcBef>
              <a:buNone/>
              <a:defRPr sz="3973" b="0" i="0" u="none" strike="noStrike" cap="none">
                <a:solidFill>
                  <a:srgbClr val="888888"/>
                </a:solidFill>
                <a:latin typeface="Calibri"/>
                <a:ea typeface="Calibri"/>
                <a:cs typeface="Calibri"/>
                <a:sym typeface="Calibri"/>
              </a:defRPr>
            </a:lvl3pPr>
            <a:lvl4pPr marL="0" marR="0" lvl="3" indent="0" algn="r" rtl="0">
              <a:spcBef>
                <a:spcPts val="0"/>
              </a:spcBef>
              <a:buNone/>
              <a:defRPr sz="3973" b="0" i="0" u="none" strike="noStrike" cap="none">
                <a:solidFill>
                  <a:srgbClr val="888888"/>
                </a:solidFill>
                <a:latin typeface="Calibri"/>
                <a:ea typeface="Calibri"/>
                <a:cs typeface="Calibri"/>
                <a:sym typeface="Calibri"/>
              </a:defRPr>
            </a:lvl4pPr>
            <a:lvl5pPr marL="0" marR="0" lvl="4" indent="0" algn="r" rtl="0">
              <a:spcBef>
                <a:spcPts val="0"/>
              </a:spcBef>
              <a:buNone/>
              <a:defRPr sz="3973" b="0" i="0" u="none" strike="noStrike" cap="none">
                <a:solidFill>
                  <a:srgbClr val="888888"/>
                </a:solidFill>
                <a:latin typeface="Calibri"/>
                <a:ea typeface="Calibri"/>
                <a:cs typeface="Calibri"/>
                <a:sym typeface="Calibri"/>
              </a:defRPr>
            </a:lvl5pPr>
            <a:lvl6pPr marL="0" marR="0" lvl="5" indent="0" algn="r" rtl="0">
              <a:spcBef>
                <a:spcPts val="0"/>
              </a:spcBef>
              <a:buNone/>
              <a:defRPr sz="3973" b="0" i="0" u="none" strike="noStrike" cap="none">
                <a:solidFill>
                  <a:srgbClr val="888888"/>
                </a:solidFill>
                <a:latin typeface="Calibri"/>
                <a:ea typeface="Calibri"/>
                <a:cs typeface="Calibri"/>
                <a:sym typeface="Calibri"/>
              </a:defRPr>
            </a:lvl6pPr>
            <a:lvl7pPr marL="0" marR="0" lvl="6" indent="0" algn="r" rtl="0">
              <a:spcBef>
                <a:spcPts val="0"/>
              </a:spcBef>
              <a:buNone/>
              <a:defRPr sz="3973" b="0" i="0" u="none" strike="noStrike" cap="none">
                <a:solidFill>
                  <a:srgbClr val="888888"/>
                </a:solidFill>
                <a:latin typeface="Calibri"/>
                <a:ea typeface="Calibri"/>
                <a:cs typeface="Calibri"/>
                <a:sym typeface="Calibri"/>
              </a:defRPr>
            </a:lvl7pPr>
            <a:lvl8pPr marL="0" marR="0" lvl="7" indent="0" algn="r" rtl="0">
              <a:spcBef>
                <a:spcPts val="0"/>
              </a:spcBef>
              <a:buNone/>
              <a:defRPr sz="3973" b="0" i="0" u="none" strike="noStrike" cap="none">
                <a:solidFill>
                  <a:srgbClr val="888888"/>
                </a:solidFill>
                <a:latin typeface="Calibri"/>
                <a:ea typeface="Calibri"/>
                <a:cs typeface="Calibri"/>
                <a:sym typeface="Calibri"/>
              </a:defRPr>
            </a:lvl8pPr>
            <a:lvl9pPr marL="0" marR="0" lvl="8" indent="0" algn="r" rtl="0">
              <a:spcBef>
                <a:spcPts val="0"/>
              </a:spcBef>
              <a:buNone/>
              <a:defRPr sz="397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2855927" y="39413510"/>
            <a:ext cx="30232640" cy="748320"/>
          </a:xfrm>
          <a:prstGeom prst="rect">
            <a:avLst/>
          </a:prstGeom>
          <a:solidFill>
            <a:srgbClr val="36449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90" name="Google Shape;90;p1"/>
          <p:cNvSpPr/>
          <p:nvPr/>
        </p:nvSpPr>
        <p:spPr>
          <a:xfrm>
            <a:off x="21287" y="2398334"/>
            <a:ext cx="30232640" cy="3707414"/>
          </a:xfrm>
          <a:prstGeom prst="rect">
            <a:avLst/>
          </a:prstGeom>
          <a:solidFill>
            <a:srgbClr val="364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031F73"/>
              </a:solidFill>
              <a:latin typeface="Calibri"/>
              <a:ea typeface="Calibri"/>
              <a:cs typeface="Calibri"/>
              <a:sym typeface="Calibri"/>
            </a:endParaRPr>
          </a:p>
        </p:txBody>
      </p:sp>
      <p:sp>
        <p:nvSpPr>
          <p:cNvPr id="91" name="Google Shape;91;p1"/>
          <p:cNvSpPr txBox="1"/>
          <p:nvPr/>
        </p:nvSpPr>
        <p:spPr>
          <a:xfrm>
            <a:off x="1824212" y="2848408"/>
            <a:ext cx="26695161" cy="2554505"/>
          </a:xfrm>
          <a:prstGeom prst="rect">
            <a:avLst/>
          </a:prstGeom>
          <a:noFill/>
          <a:ln>
            <a:noFill/>
          </a:ln>
        </p:spPr>
        <p:txBody>
          <a:bodyPr spcFirstLastPara="1" wrap="square" lIns="91425" tIns="45700" rIns="91425" bIns="45700" anchor="t" anchorCtr="0">
            <a:spAutoFit/>
          </a:bodyPr>
          <a:lstStyle/>
          <a:p>
            <a:pPr lvl="0" algn="ctr"/>
            <a:r>
              <a:rPr lang="en-US" sz="8000" b="1" dirty="0">
                <a:solidFill>
                  <a:schemeClr val="bg1"/>
                </a:solidFill>
              </a:rPr>
              <a:t>THE BLUE PILL SYNDROME - FROM ENHANCEMENT TO </a:t>
            </a:r>
            <a:r>
              <a:rPr lang="en-US" sz="8000" b="1" dirty="0" smtClean="0">
                <a:solidFill>
                  <a:schemeClr val="bg1"/>
                </a:solidFill>
              </a:rPr>
              <a:t>DEPENDENCY; </a:t>
            </a:r>
            <a:r>
              <a:rPr lang="en-US" sz="8000" b="1" dirty="0">
                <a:solidFill>
                  <a:schemeClr val="bg1"/>
                </a:solidFill>
              </a:rPr>
              <a:t>A PUBLIC HEALTH CRISIS</a:t>
            </a:r>
            <a:endParaRPr sz="8000" b="1" i="0" u="none" strike="noStrike" cap="none" dirty="0">
              <a:solidFill>
                <a:schemeClr val="bg1"/>
              </a:solidFill>
              <a:latin typeface="Arial"/>
              <a:ea typeface="Arial"/>
              <a:cs typeface="Arial"/>
              <a:sym typeface="Arial"/>
            </a:endParaRPr>
          </a:p>
        </p:txBody>
      </p:sp>
      <p:sp>
        <p:nvSpPr>
          <p:cNvPr id="92" name="Google Shape;92;p1"/>
          <p:cNvSpPr/>
          <p:nvPr/>
        </p:nvSpPr>
        <p:spPr>
          <a:xfrm>
            <a:off x="21287" y="-19069"/>
            <a:ext cx="261150" cy="684540"/>
          </a:xfrm>
          <a:prstGeom prst="rect">
            <a:avLst/>
          </a:prstGeom>
          <a:noFill/>
          <a:ln>
            <a:noFill/>
          </a:ln>
        </p:spPr>
        <p:txBody>
          <a:bodyPr spcFirstLastPara="1" wrap="square" lIns="129275" tIns="64625" rIns="129275" bIns="64625" anchor="ctr" anchorCtr="0">
            <a:sp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3" name="Google Shape;93;p1"/>
          <p:cNvSpPr txBox="1"/>
          <p:nvPr/>
        </p:nvSpPr>
        <p:spPr>
          <a:xfrm>
            <a:off x="1798368" y="11071691"/>
            <a:ext cx="10336679" cy="14847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4524">
              <a:solidFill>
                <a:schemeClr val="dk1"/>
              </a:solidFill>
              <a:latin typeface="Calibri"/>
              <a:ea typeface="Calibri"/>
              <a:cs typeface="Calibri"/>
              <a:sym typeface="Calibri"/>
            </a:endParaRPr>
          </a:p>
          <a:p>
            <a:pPr marL="0" marR="0" lvl="0" indent="0" algn="l" rtl="0">
              <a:spcBef>
                <a:spcPts val="0"/>
              </a:spcBef>
              <a:spcAft>
                <a:spcPts val="0"/>
              </a:spcAft>
              <a:buNone/>
            </a:pPr>
            <a:endParaRPr sz="4524">
              <a:solidFill>
                <a:schemeClr val="dk1"/>
              </a:solidFill>
              <a:latin typeface="Calibri"/>
              <a:ea typeface="Calibri"/>
              <a:cs typeface="Calibri"/>
              <a:sym typeface="Calibri"/>
            </a:endParaRPr>
          </a:p>
        </p:txBody>
      </p:sp>
      <p:sp>
        <p:nvSpPr>
          <p:cNvPr id="94" name="Google Shape;94;p1"/>
          <p:cNvSpPr/>
          <p:nvPr/>
        </p:nvSpPr>
        <p:spPr>
          <a:xfrm>
            <a:off x="4870527" y="39436808"/>
            <a:ext cx="179947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err="1" smtClean="0">
                <a:solidFill>
                  <a:schemeClr val="lt1"/>
                </a:solidFill>
                <a:latin typeface="Arial"/>
                <a:ea typeface="Arial"/>
                <a:cs typeface="Arial"/>
                <a:sym typeface="Arial"/>
              </a:rPr>
              <a:t>Contact:katemurambi@gmail.com</a:t>
            </a:r>
            <a:r>
              <a:rPr lang="en-GB" sz="3600" b="1" dirty="0" smtClean="0">
                <a:solidFill>
                  <a:schemeClr val="lt1"/>
                </a:solidFill>
                <a:latin typeface="Arial"/>
                <a:ea typeface="Arial"/>
                <a:cs typeface="Arial"/>
                <a:sym typeface="Arial"/>
              </a:rPr>
              <a:t>]</a:t>
            </a:r>
            <a:endParaRPr dirty="0"/>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p:txBody>
      </p:sp>
      <p:sp>
        <p:nvSpPr>
          <p:cNvPr id="95" name="Google Shape;95;p1"/>
          <p:cNvSpPr txBox="1"/>
          <p:nvPr/>
        </p:nvSpPr>
        <p:spPr>
          <a:xfrm>
            <a:off x="713140" y="6175210"/>
            <a:ext cx="28681328" cy="233906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dirty="0">
                <a:solidFill>
                  <a:schemeClr val="dk1"/>
                </a:solidFill>
                <a:latin typeface="Calibri"/>
                <a:ea typeface="Calibri"/>
                <a:cs typeface="Calibri"/>
                <a:sym typeface="Calibri"/>
              </a:rPr>
              <a:t> </a:t>
            </a:r>
            <a:r>
              <a:rPr lang="en-GB" sz="5000" b="1" i="1" dirty="0">
                <a:solidFill>
                  <a:schemeClr val="dk1"/>
                </a:solidFill>
                <a:latin typeface="Calibri"/>
                <a:ea typeface="Calibri"/>
                <a:cs typeface="Calibri"/>
                <a:sym typeface="Calibri"/>
              </a:rPr>
              <a:t>Catherine Serah Murambi</a:t>
            </a:r>
            <a:endParaRPr dirty="0"/>
          </a:p>
          <a:p>
            <a:pPr marL="0" marR="0" lvl="0" indent="0" algn="ctr" rtl="0">
              <a:spcBef>
                <a:spcPts val="0"/>
              </a:spcBef>
              <a:spcAft>
                <a:spcPts val="0"/>
              </a:spcAft>
              <a:buNone/>
            </a:pPr>
            <a:r>
              <a:rPr lang="en-GB" sz="3200" dirty="0">
                <a:solidFill>
                  <a:srgbClr val="000000"/>
                </a:solidFill>
                <a:latin typeface="Arial"/>
                <a:ea typeface="Arial"/>
                <a:cs typeface="Arial"/>
                <a:sym typeface="Arial"/>
              </a:rPr>
              <a:t>Clinical and Forensic Toxicology </a:t>
            </a:r>
            <a:r>
              <a:rPr lang="en-GB" sz="3200" dirty="0"/>
              <a:t>Laboratory</a:t>
            </a:r>
          </a:p>
          <a:p>
            <a:pPr marL="0" marR="0" lvl="0" indent="0" algn="ctr" rtl="0">
              <a:spcBef>
                <a:spcPts val="0"/>
              </a:spcBef>
              <a:spcAft>
                <a:spcPts val="0"/>
              </a:spcAft>
              <a:buNone/>
            </a:pPr>
            <a:r>
              <a:rPr lang="en-GB" sz="3200" dirty="0">
                <a:solidFill>
                  <a:srgbClr val="000000"/>
                </a:solidFill>
                <a:latin typeface="Arial"/>
                <a:ea typeface="Arial"/>
                <a:cs typeface="Arial"/>
                <a:sym typeface="Arial"/>
              </a:rPr>
              <a:t>Government Chemist Department</a:t>
            </a:r>
          </a:p>
          <a:p>
            <a:pPr marL="0" marR="0" lvl="0" indent="0" algn="ctr" rtl="0">
              <a:spcBef>
                <a:spcPts val="0"/>
              </a:spcBef>
              <a:spcAft>
                <a:spcPts val="0"/>
              </a:spcAft>
              <a:buNone/>
            </a:pPr>
            <a:r>
              <a:rPr lang="en-GB" sz="3200" dirty="0">
                <a:solidFill>
                  <a:srgbClr val="000000"/>
                </a:solidFill>
                <a:latin typeface="Arial"/>
                <a:ea typeface="Arial"/>
                <a:cs typeface="Arial"/>
                <a:sym typeface="Arial"/>
              </a:rPr>
              <a:t>Nairobi, Kenya</a:t>
            </a:r>
            <a:endParaRPr dirty="0"/>
          </a:p>
        </p:txBody>
      </p:sp>
      <p:sp>
        <p:nvSpPr>
          <p:cNvPr id="96" name="Google Shape;96;p1"/>
          <p:cNvSpPr/>
          <p:nvPr/>
        </p:nvSpPr>
        <p:spPr>
          <a:xfrm>
            <a:off x="416587" y="8202552"/>
            <a:ext cx="29421163" cy="3046948"/>
          </a:xfrm>
          <a:prstGeom prst="rect">
            <a:avLst/>
          </a:prstGeom>
          <a:noFill/>
          <a:ln>
            <a:noFill/>
          </a:ln>
        </p:spPr>
        <p:txBody>
          <a:bodyPr spcFirstLastPara="1" wrap="square" lIns="91425" tIns="45700" rIns="91425" bIns="45700" anchor="t" anchorCtr="0">
            <a:spAutoFit/>
          </a:bodyPr>
          <a:lstStyle/>
          <a:p>
            <a:pPr algn="just"/>
            <a:r>
              <a:rPr lang="en-GB" sz="4800" b="1" dirty="0">
                <a:solidFill>
                  <a:srgbClr val="36449C"/>
                </a:solidFill>
                <a:latin typeface="Arial"/>
                <a:ea typeface="Arial"/>
                <a:cs typeface="Arial"/>
                <a:sym typeface="Arial"/>
              </a:rPr>
              <a:t>BACKGROUND</a:t>
            </a:r>
          </a:p>
          <a:p>
            <a:pPr algn="just"/>
            <a:r>
              <a:rPr lang="en-GB" sz="3600" b="1" dirty="0">
                <a:solidFill>
                  <a:schemeClr val="tx1"/>
                </a:solidFill>
              </a:rPr>
              <a:t>The prevalence of counterfeit regimes remains a global health challenge intensified by globalization, internet accessibility, and high profitability associated with low risks for this type of trafficking. Viagra (Sildenafil) use in Kenya has fundamentally shifted the landscape of male sexual health, evolving from treatment of clinical erectile dysfunction (ED) into a widely used lifestyle drug for the modern man</a:t>
            </a:r>
            <a:r>
              <a:rPr lang="en-GB" sz="3600" dirty="0">
                <a:solidFill>
                  <a:schemeClr val="tx1"/>
                </a:solidFill>
              </a:rPr>
              <a:t>.</a:t>
            </a:r>
            <a:endParaRPr sz="3600" dirty="0">
              <a:solidFill>
                <a:schemeClr val="tx1"/>
              </a:solidFill>
            </a:endParaRPr>
          </a:p>
        </p:txBody>
      </p:sp>
      <p:sp>
        <p:nvSpPr>
          <p:cNvPr id="97" name="Google Shape;97;p1"/>
          <p:cNvSpPr/>
          <p:nvPr/>
        </p:nvSpPr>
        <p:spPr>
          <a:xfrm>
            <a:off x="288898" y="11453477"/>
            <a:ext cx="29457334" cy="1938952"/>
          </a:xfrm>
          <a:prstGeom prst="rect">
            <a:avLst/>
          </a:prstGeom>
          <a:noFill/>
          <a:ln>
            <a:noFill/>
          </a:ln>
        </p:spPr>
        <p:txBody>
          <a:bodyPr spcFirstLastPara="1" wrap="square" lIns="91425" tIns="45700" rIns="91425" bIns="45700" anchor="t" anchorCtr="0">
            <a:spAutoFit/>
          </a:bodyPr>
          <a:lstStyle/>
          <a:p>
            <a:pPr lvl="0" algn="just"/>
            <a:r>
              <a:rPr lang="en-GB" sz="4800" b="1" dirty="0">
                <a:solidFill>
                  <a:srgbClr val="36449C"/>
                </a:solidFill>
                <a:latin typeface="Arial"/>
                <a:ea typeface="Arial"/>
                <a:cs typeface="Arial"/>
                <a:sym typeface="Arial"/>
              </a:rPr>
              <a:t>OBJECTIVE:</a:t>
            </a:r>
            <a:endParaRPr lang="en-GB" sz="4800" b="1" dirty="0">
              <a:solidFill>
                <a:srgbClr val="36449C"/>
              </a:solidFill>
            </a:endParaRPr>
          </a:p>
          <a:p>
            <a:pPr lvl="0" algn="just"/>
            <a:r>
              <a:rPr lang="en-US" sz="3600" b="1" dirty="0"/>
              <a:t>To investigate the various forms of Viagra (authentic and falsified) seized in Nairobi County, ascertain their chemical composition, and any adulteration. It will also assess medical insights and lurking dangers from Viagra misuse</a:t>
            </a:r>
            <a:r>
              <a:rPr lang="en-US" b="1" dirty="0"/>
              <a:t>..</a:t>
            </a:r>
            <a:endParaRPr sz="3200" b="1" dirty="0">
              <a:solidFill>
                <a:srgbClr val="000000"/>
              </a:solidFill>
              <a:sym typeface="Arial"/>
            </a:endParaRPr>
          </a:p>
        </p:txBody>
      </p:sp>
      <p:sp>
        <p:nvSpPr>
          <p:cNvPr id="98" name="Google Shape;98;p1"/>
          <p:cNvSpPr/>
          <p:nvPr/>
        </p:nvSpPr>
        <p:spPr>
          <a:xfrm>
            <a:off x="318608" y="15335084"/>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6449C"/>
                </a:solidFill>
                <a:latin typeface="Arial"/>
                <a:ea typeface="Arial"/>
                <a:cs typeface="Arial"/>
                <a:sym typeface="Arial"/>
              </a:rPr>
              <a:t>STUDY AREA:</a:t>
            </a:r>
            <a:r>
              <a:rPr lang="en-GB" sz="4800" b="1" dirty="0">
                <a:solidFill>
                  <a:schemeClr val="dk1"/>
                </a:solidFill>
                <a:latin typeface="Arial"/>
                <a:ea typeface="Arial"/>
                <a:cs typeface="Arial"/>
                <a:sym typeface="Arial"/>
              </a:rPr>
              <a:t> </a:t>
            </a:r>
            <a:r>
              <a:rPr lang="en-GB" sz="4800" b="1" dirty="0">
                <a:solidFill>
                  <a:schemeClr val="dk1"/>
                </a:solidFill>
                <a:latin typeface="Calibri"/>
                <a:cs typeface="Calibri"/>
                <a:sym typeface="Calibri"/>
              </a:rPr>
              <a:t>Nairobi</a:t>
            </a:r>
            <a:r>
              <a:rPr lang="en-GB" sz="4800" b="1" dirty="0">
                <a:solidFill>
                  <a:schemeClr val="dk1"/>
                </a:solidFill>
                <a:latin typeface="Calibri"/>
                <a:ea typeface="Calibri"/>
                <a:cs typeface="Calibri"/>
                <a:sym typeface="Calibri"/>
              </a:rPr>
              <a:t>, Kenya</a:t>
            </a:r>
            <a:endParaRPr dirty="0"/>
          </a:p>
        </p:txBody>
      </p:sp>
      <p:sp>
        <p:nvSpPr>
          <p:cNvPr id="99" name="Google Shape;99;p1"/>
          <p:cNvSpPr/>
          <p:nvPr/>
        </p:nvSpPr>
        <p:spPr>
          <a:xfrm>
            <a:off x="12064165" y="15309210"/>
            <a:ext cx="17797506" cy="255450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a:solidFill>
                  <a:srgbClr val="3A58E7"/>
                </a:solidFill>
                <a:latin typeface="Arial"/>
                <a:ea typeface="Arial"/>
                <a:cs typeface="Arial"/>
                <a:sym typeface="Arial"/>
              </a:rPr>
              <a:t>                 </a:t>
            </a:r>
            <a:r>
              <a:rPr lang="en-GB" sz="4800" b="1" dirty="0">
                <a:solidFill>
                  <a:srgbClr val="36449C"/>
                </a:solidFill>
                <a:latin typeface="Arial"/>
                <a:ea typeface="Arial"/>
                <a:cs typeface="Arial"/>
                <a:sym typeface="Arial"/>
              </a:rPr>
              <a:t>STUDY DESIGN AND SAMPLING</a:t>
            </a:r>
            <a:endParaRPr lang="en-GB" sz="4800" b="1" dirty="0">
              <a:solidFill>
                <a:schemeClr val="dk1"/>
              </a:solidFill>
            </a:endParaRPr>
          </a:p>
          <a:p>
            <a:pPr marL="0" marR="0" lvl="0" indent="0" algn="l" rtl="0">
              <a:spcBef>
                <a:spcPts val="0"/>
              </a:spcBef>
              <a:spcAft>
                <a:spcPts val="0"/>
              </a:spcAft>
              <a:buNone/>
            </a:pPr>
            <a:r>
              <a:rPr lang="en-GB" sz="4800" dirty="0">
                <a:solidFill>
                  <a:schemeClr val="dk1"/>
                </a:solidFill>
              </a:rPr>
              <a:t>Quantitative Research</a:t>
            </a:r>
          </a:p>
          <a:p>
            <a:pPr marL="0" marR="0" lvl="0" indent="0" algn="l" rtl="0">
              <a:spcBef>
                <a:spcPts val="0"/>
              </a:spcBef>
              <a:spcAft>
                <a:spcPts val="0"/>
              </a:spcAft>
              <a:buNone/>
            </a:pPr>
            <a:r>
              <a:rPr lang="en-GB" sz="3200" dirty="0">
                <a:solidFill>
                  <a:schemeClr val="dk1"/>
                </a:solidFill>
              </a:rPr>
              <a:t>Involved simple random sampling. A total of 30 authentic Viagra tablets were selected, and 94 falsified tablets were selected from 15 </a:t>
            </a:r>
            <a:r>
              <a:rPr lang="en-GB" sz="3200" dirty="0" smtClean="0">
                <a:solidFill>
                  <a:schemeClr val="dk1"/>
                </a:solidFill>
              </a:rPr>
              <a:t>different seizures.</a:t>
            </a:r>
            <a:endParaRPr dirty="0"/>
          </a:p>
        </p:txBody>
      </p:sp>
      <p:graphicFrame>
        <p:nvGraphicFramePr>
          <p:cNvPr id="100" name="Google Shape;100;p1"/>
          <p:cNvGraphicFramePr/>
          <p:nvPr>
            <p:extLst>
              <p:ext uri="{D42A27DB-BD31-4B8C-83A1-F6EECF244321}">
                <p14:modId xmlns:p14="http://schemas.microsoft.com/office/powerpoint/2010/main" val="373855909"/>
              </p:ext>
            </p:extLst>
          </p:nvPr>
        </p:nvGraphicFramePr>
        <p:xfrm>
          <a:off x="380416" y="27939472"/>
          <a:ext cx="16596944" cy="4206250"/>
        </p:xfrm>
        <a:graphic>
          <a:graphicData uri="http://schemas.openxmlformats.org/drawingml/2006/table">
            <a:tbl>
              <a:tblPr firstRow="1" bandRow="1">
                <a:noFill/>
                <a:tableStyleId>{651C7303-1205-445C-A721-94CFD910D15C}</a:tableStyleId>
              </a:tblPr>
              <a:tblGrid>
                <a:gridCol w="582072">
                  <a:extLst>
                    <a:ext uri="{9D8B030D-6E8A-4147-A177-3AD203B41FA5}">
                      <a16:colId xmlns:a16="http://schemas.microsoft.com/office/drawing/2014/main" val="4062101981"/>
                    </a:ext>
                  </a:extLst>
                </a:gridCol>
                <a:gridCol w="4898207">
                  <a:extLst>
                    <a:ext uri="{9D8B030D-6E8A-4147-A177-3AD203B41FA5}">
                      <a16:colId xmlns:a16="http://schemas.microsoft.com/office/drawing/2014/main" val="20000"/>
                    </a:ext>
                  </a:extLst>
                </a:gridCol>
                <a:gridCol w="1284709">
                  <a:extLst>
                    <a:ext uri="{9D8B030D-6E8A-4147-A177-3AD203B41FA5}">
                      <a16:colId xmlns:a16="http://schemas.microsoft.com/office/drawing/2014/main" val="20001"/>
                    </a:ext>
                  </a:extLst>
                </a:gridCol>
                <a:gridCol w="2779166">
                  <a:extLst>
                    <a:ext uri="{9D8B030D-6E8A-4147-A177-3AD203B41FA5}">
                      <a16:colId xmlns:a16="http://schemas.microsoft.com/office/drawing/2014/main" val="20002"/>
                    </a:ext>
                  </a:extLst>
                </a:gridCol>
                <a:gridCol w="2149921">
                  <a:extLst>
                    <a:ext uri="{9D8B030D-6E8A-4147-A177-3AD203B41FA5}">
                      <a16:colId xmlns:a16="http://schemas.microsoft.com/office/drawing/2014/main" val="20003"/>
                    </a:ext>
                  </a:extLst>
                </a:gridCol>
                <a:gridCol w="2805385">
                  <a:extLst>
                    <a:ext uri="{9D8B030D-6E8A-4147-A177-3AD203B41FA5}">
                      <a16:colId xmlns:a16="http://schemas.microsoft.com/office/drawing/2014/main" val="20004"/>
                    </a:ext>
                  </a:extLst>
                </a:gridCol>
                <a:gridCol w="2097484">
                  <a:extLst>
                    <a:ext uri="{9D8B030D-6E8A-4147-A177-3AD203B41FA5}">
                      <a16:colId xmlns:a16="http://schemas.microsoft.com/office/drawing/2014/main" val="1013687692"/>
                    </a:ext>
                  </a:extLst>
                </a:gridCol>
              </a:tblGrid>
              <a:tr h="1718065">
                <a:tc>
                  <a:txBody>
                    <a:bodyPr/>
                    <a:lstStyle/>
                    <a:p>
                      <a:pPr marL="0" marR="0" lvl="0" indent="0" algn="l" rtl="0">
                        <a:lnSpc>
                          <a:spcPct val="100000"/>
                        </a:lnSpc>
                        <a:spcBef>
                          <a:spcPts val="0"/>
                        </a:spcBef>
                        <a:spcAft>
                          <a:spcPts val="0"/>
                        </a:spcAft>
                        <a:buNone/>
                      </a:pP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US" sz="3600" b="1" u="none" strike="noStrike" cap="none" dirty="0">
                          <a:latin typeface="Arial"/>
                          <a:ea typeface="Arial"/>
                          <a:cs typeface="Arial"/>
                          <a:sym typeface="Arial"/>
                        </a:rPr>
                        <a:t>Analyzed Samples</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US" sz="3600" b="1" u="none" strike="noStrike" cap="none" dirty="0">
                          <a:latin typeface="Arial"/>
                          <a:ea typeface="Arial"/>
                          <a:cs typeface="Arial"/>
                          <a:sym typeface="Arial"/>
                        </a:rPr>
                        <a:t>No.</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US" sz="3600" b="1" u="none" strike="noStrike" cap="none" dirty="0">
                          <a:latin typeface="Arial"/>
                          <a:ea typeface="Arial"/>
                          <a:cs typeface="Arial"/>
                          <a:sym typeface="Arial"/>
                        </a:rPr>
                        <a:t>Counterfeit</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US" sz="3600" b="1" u="none" strike="noStrike" cap="none" dirty="0">
                          <a:latin typeface="Arial"/>
                          <a:ea typeface="Arial"/>
                          <a:cs typeface="Arial"/>
                          <a:sym typeface="Arial"/>
                        </a:rPr>
                        <a:t>Positive for Ecstasy</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US" sz="3600" b="1" u="none" strike="noStrike" cap="none" dirty="0">
                          <a:latin typeface="Arial"/>
                          <a:ea typeface="Arial"/>
                          <a:cs typeface="Arial"/>
                          <a:sym typeface="Arial"/>
                        </a:rPr>
                        <a:t>Positive for harmful chemicals</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US" sz="3600" b="1" u="none" strike="noStrike" cap="none" dirty="0" smtClean="0">
                          <a:latin typeface="Arial"/>
                          <a:ea typeface="Arial"/>
                          <a:cs typeface="Arial"/>
                          <a:sym typeface="Arial"/>
                        </a:rPr>
                        <a:t>API</a:t>
                      </a:r>
                      <a:r>
                        <a:rPr lang="en-US" sz="3600" b="1" u="none" strike="noStrike" cap="none" baseline="0" dirty="0" smtClean="0">
                          <a:latin typeface="Arial"/>
                          <a:ea typeface="Arial"/>
                          <a:cs typeface="Arial"/>
                          <a:sym typeface="Arial"/>
                        </a:rPr>
                        <a:t> content</a:t>
                      </a:r>
                      <a:endParaRPr sz="3600" b="1" u="none" strike="noStrike" cap="none" dirty="0">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800480">
                <a:tc>
                  <a:txBody>
                    <a:bodyPr/>
                    <a:lstStyle/>
                    <a:p>
                      <a:pPr marL="0" marR="0" lvl="0" indent="0" algn="l" rtl="0">
                        <a:lnSpc>
                          <a:spcPct val="100000"/>
                        </a:lnSpc>
                        <a:spcBef>
                          <a:spcPts val="0"/>
                        </a:spcBef>
                        <a:spcAft>
                          <a:spcPts val="0"/>
                        </a:spcAft>
                        <a:buNone/>
                      </a:pPr>
                      <a:r>
                        <a:rPr lang="en-US" sz="3600" b="1" u="none" strike="noStrike" cap="none" dirty="0" smtClean="0">
                          <a:latin typeface="Arial"/>
                          <a:ea typeface="Arial"/>
                          <a:cs typeface="Arial"/>
                          <a:sym typeface="Arial"/>
                        </a:rPr>
                        <a:t>1</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US" sz="3600" b="0" u="none" strike="noStrike" cap="none" dirty="0">
                          <a:latin typeface="Arial"/>
                          <a:ea typeface="Arial"/>
                          <a:cs typeface="Arial"/>
                          <a:sym typeface="Arial"/>
                        </a:rPr>
                        <a:t>Authentic samples</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None/>
                      </a:pPr>
                      <a:r>
                        <a:rPr lang="en-US" sz="3600" b="0" u="none" strike="noStrike" cap="none" dirty="0">
                          <a:latin typeface="Arial"/>
                          <a:ea typeface="Arial"/>
                          <a:cs typeface="Arial"/>
                          <a:sym typeface="Arial"/>
                        </a:rPr>
                        <a:t>30</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50000"/>
                        </a:lnSpc>
                        <a:spcBef>
                          <a:spcPts val="0"/>
                        </a:spcBef>
                        <a:spcAft>
                          <a:spcPts val="0"/>
                        </a:spcAft>
                        <a:buNone/>
                      </a:pPr>
                      <a:r>
                        <a:rPr lang="en-US" sz="3600" b="0" u="none" strike="noStrike" cap="none" dirty="0">
                          <a:latin typeface="Arial"/>
                          <a:ea typeface="Arial"/>
                          <a:cs typeface="Arial"/>
                          <a:sym typeface="Arial"/>
                        </a:rPr>
                        <a:t>-</a:t>
                      </a:r>
                      <a:endParaRPr sz="3600" b="0" u="none" strike="noStrike" cap="none" dirty="0">
                        <a:latin typeface="Arial"/>
                        <a:ea typeface="Arial"/>
                        <a:cs typeface="Arial"/>
                        <a:sym typeface="Arial"/>
                      </a:endParaRPr>
                    </a:p>
                  </a:txBody>
                  <a:tcPr marL="68575" marR="68575" marT="0" marB="0"/>
                </a:tc>
                <a:tc>
                  <a:txBody>
                    <a:bodyPr/>
                    <a:lstStyle/>
                    <a:p>
                      <a:pPr marL="0" marR="0" lvl="0" indent="0" algn="ctr" rtl="0">
                        <a:lnSpc>
                          <a:spcPct val="150000"/>
                        </a:lnSpc>
                        <a:spcBef>
                          <a:spcPts val="0"/>
                        </a:spcBef>
                        <a:spcAft>
                          <a:spcPts val="0"/>
                        </a:spcAft>
                        <a:buNone/>
                      </a:pPr>
                      <a:r>
                        <a:rPr lang="en-US" sz="3600" b="0" u="none" strike="noStrike" cap="none" dirty="0">
                          <a:solidFill>
                            <a:schemeClr val="tx1"/>
                          </a:solidFill>
                          <a:latin typeface="Arial"/>
                          <a:ea typeface="Arial"/>
                          <a:cs typeface="Arial"/>
                          <a:sym typeface="Arial"/>
                        </a:rPr>
                        <a:t>-</a:t>
                      </a:r>
                      <a:endParaRPr sz="3600" b="0" u="none" strike="noStrike" cap="none" dirty="0">
                        <a:solidFill>
                          <a:schemeClr val="tx1"/>
                        </a:solidFill>
                        <a:latin typeface="Arial"/>
                        <a:ea typeface="Arial"/>
                        <a:cs typeface="Arial"/>
                        <a:sym typeface="Arial"/>
                      </a:endParaRPr>
                    </a:p>
                  </a:txBody>
                  <a:tcPr marL="68575" marR="68575" marT="0" marB="0"/>
                </a:tc>
                <a:tc>
                  <a:txBody>
                    <a:bodyPr/>
                    <a:lstStyle/>
                    <a:p>
                      <a:pPr marL="0" marR="0" lvl="0" indent="0" algn="ctr" rtl="0">
                        <a:lnSpc>
                          <a:spcPct val="150000"/>
                        </a:lnSpc>
                        <a:spcBef>
                          <a:spcPts val="0"/>
                        </a:spcBef>
                        <a:spcAft>
                          <a:spcPts val="0"/>
                        </a:spcAft>
                        <a:buNone/>
                      </a:pPr>
                      <a:r>
                        <a:rPr lang="en-US" sz="3600" b="0" u="none" strike="noStrike" cap="none" dirty="0">
                          <a:solidFill>
                            <a:schemeClr val="tx1"/>
                          </a:solidFill>
                          <a:latin typeface="Arial"/>
                          <a:ea typeface="Arial"/>
                          <a:cs typeface="Arial"/>
                          <a:sym typeface="Arial"/>
                        </a:rPr>
                        <a:t>-</a:t>
                      </a:r>
                      <a:endParaRPr sz="3600" b="0" u="none" strike="noStrike" cap="none" dirty="0">
                        <a:solidFill>
                          <a:schemeClr val="tx1"/>
                        </a:solidFill>
                        <a:latin typeface="Arial"/>
                        <a:ea typeface="Arial"/>
                        <a:cs typeface="Arial"/>
                        <a:sym typeface="Arial"/>
                      </a:endParaRPr>
                    </a:p>
                  </a:txBody>
                  <a:tcPr marL="68575" marR="68575" marT="0" marB="0"/>
                </a:tc>
                <a:tc>
                  <a:txBody>
                    <a:bodyPr/>
                    <a:lstStyle/>
                    <a:p>
                      <a:pPr marL="0" marR="0" lvl="0" indent="0" algn="ctr" rtl="0">
                        <a:lnSpc>
                          <a:spcPct val="150000"/>
                        </a:lnSpc>
                        <a:spcBef>
                          <a:spcPts val="0"/>
                        </a:spcBef>
                        <a:spcAft>
                          <a:spcPts val="0"/>
                        </a:spcAft>
                        <a:buNone/>
                      </a:pPr>
                      <a:r>
                        <a:rPr lang="en-US" sz="3600" b="0" u="none" strike="noStrike" cap="none" dirty="0" smtClean="0">
                          <a:solidFill>
                            <a:schemeClr val="tx1"/>
                          </a:solidFill>
                          <a:latin typeface="Arial"/>
                          <a:ea typeface="Arial"/>
                          <a:cs typeface="Arial"/>
                          <a:sym typeface="Arial"/>
                        </a:rPr>
                        <a:t>&gt;96.0%</a:t>
                      </a:r>
                      <a:endParaRPr sz="3600" b="0" u="none" strike="noStrike" cap="none" dirty="0">
                        <a:solidFill>
                          <a:schemeClr val="tx1"/>
                        </a:solidFill>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r h="1527098">
                <a:tc>
                  <a:txBody>
                    <a:bodyPr/>
                    <a:lstStyle/>
                    <a:p>
                      <a:pPr marL="0" marR="0" lvl="0" indent="0" algn="l" rtl="0">
                        <a:lnSpc>
                          <a:spcPct val="100000"/>
                        </a:lnSpc>
                        <a:spcBef>
                          <a:spcPts val="0"/>
                        </a:spcBef>
                        <a:spcAft>
                          <a:spcPts val="0"/>
                        </a:spcAft>
                        <a:buNone/>
                      </a:pPr>
                      <a:r>
                        <a:rPr lang="en-US" sz="3600" b="1" u="none" strike="noStrike" cap="none" dirty="0">
                          <a:latin typeface="Arial"/>
                          <a:ea typeface="Arial"/>
                          <a:cs typeface="Arial"/>
                          <a:sym typeface="Arial"/>
                        </a:rPr>
                        <a:t>2</a:t>
                      </a:r>
                      <a:endParaRPr sz="3600" b="1" u="none" strike="noStrike" cap="none"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None/>
                      </a:pPr>
                      <a:r>
                        <a:rPr lang="en-US" sz="3600" b="0" u="none" strike="noStrike" cap="none" dirty="0">
                          <a:latin typeface="Arial"/>
                          <a:ea typeface="Arial"/>
                          <a:cs typeface="Arial"/>
                          <a:sym typeface="Arial"/>
                        </a:rPr>
                        <a:t>Suspected </a:t>
                      </a:r>
                    </a:p>
                    <a:p>
                      <a:pPr marL="0" marR="0" lvl="0" indent="0" algn="l" rtl="0">
                        <a:lnSpc>
                          <a:spcPct val="100000"/>
                        </a:lnSpc>
                        <a:spcBef>
                          <a:spcPts val="0"/>
                        </a:spcBef>
                        <a:spcAft>
                          <a:spcPts val="0"/>
                        </a:spcAft>
                        <a:buNone/>
                      </a:pPr>
                      <a:r>
                        <a:rPr lang="en-US" sz="3600" b="0" u="none" strike="noStrike" cap="none" dirty="0">
                          <a:latin typeface="Arial"/>
                          <a:ea typeface="Arial"/>
                          <a:cs typeface="Arial"/>
                          <a:sym typeface="Arial"/>
                        </a:rPr>
                        <a:t>Falsified samples</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None/>
                      </a:pPr>
                      <a:r>
                        <a:rPr lang="en-US" sz="3600" b="0" u="none" strike="noStrike" cap="none" dirty="0">
                          <a:latin typeface="Arial"/>
                          <a:ea typeface="Arial"/>
                          <a:cs typeface="Arial"/>
                          <a:sym typeface="Arial"/>
                        </a:rPr>
                        <a:t>94</a:t>
                      </a:r>
                      <a:endParaRPr sz="3600" b="0" u="none" strike="noStrike" cap="none" dirty="0">
                        <a:latin typeface="Arial"/>
                        <a:ea typeface="Arial"/>
                        <a:cs typeface="Arial"/>
                        <a:sym typeface="Arial"/>
                      </a:endParaRPr>
                    </a:p>
                  </a:txBody>
                  <a:tcPr marL="91450" marR="91450" marT="45725" marB="45725"/>
                </a:tc>
                <a:tc>
                  <a:txBody>
                    <a:bodyPr/>
                    <a:lstStyle/>
                    <a:p>
                      <a:pPr marL="0" marR="0" lvl="0" indent="0" algn="ctr" rtl="0">
                        <a:lnSpc>
                          <a:spcPct val="150000"/>
                        </a:lnSpc>
                        <a:spcBef>
                          <a:spcPts val="0"/>
                        </a:spcBef>
                        <a:spcAft>
                          <a:spcPts val="0"/>
                        </a:spcAft>
                        <a:buNone/>
                      </a:pPr>
                      <a:r>
                        <a:rPr lang="en-US" sz="3600" u="none" strike="noStrike" cap="none" dirty="0">
                          <a:latin typeface="Arial"/>
                          <a:ea typeface="Arial"/>
                          <a:cs typeface="Arial"/>
                          <a:sym typeface="Arial"/>
                        </a:rPr>
                        <a:t>42</a:t>
                      </a:r>
                      <a:endParaRPr sz="3600" u="none" strike="noStrike" cap="none" dirty="0">
                        <a:latin typeface="Arial"/>
                        <a:ea typeface="Arial"/>
                        <a:cs typeface="Arial"/>
                        <a:sym typeface="Arial"/>
                      </a:endParaRPr>
                    </a:p>
                  </a:txBody>
                  <a:tcPr marL="68575" marR="68575" marT="0" marB="0"/>
                </a:tc>
                <a:tc>
                  <a:txBody>
                    <a:bodyPr/>
                    <a:lstStyle/>
                    <a:p>
                      <a:pPr marL="0" marR="0" lvl="0" indent="0" algn="ctr" rtl="0">
                        <a:lnSpc>
                          <a:spcPct val="150000"/>
                        </a:lnSpc>
                        <a:spcBef>
                          <a:spcPts val="0"/>
                        </a:spcBef>
                        <a:spcAft>
                          <a:spcPts val="0"/>
                        </a:spcAft>
                        <a:buNone/>
                      </a:pPr>
                      <a:r>
                        <a:rPr lang="en-US" sz="3600" u="none" strike="noStrike" cap="none" dirty="0">
                          <a:latin typeface="Arial"/>
                          <a:ea typeface="Arial"/>
                          <a:cs typeface="Arial"/>
                          <a:sym typeface="Arial"/>
                        </a:rPr>
                        <a:t>18</a:t>
                      </a:r>
                      <a:endParaRPr sz="3600" u="none" strike="noStrike" cap="none" dirty="0">
                        <a:latin typeface="Arial"/>
                        <a:ea typeface="Arial"/>
                        <a:cs typeface="Arial"/>
                        <a:sym typeface="Arial"/>
                      </a:endParaRPr>
                    </a:p>
                  </a:txBody>
                  <a:tcPr marL="68575" marR="68575" marT="0" marB="0"/>
                </a:tc>
                <a:tc>
                  <a:txBody>
                    <a:bodyPr/>
                    <a:lstStyle/>
                    <a:p>
                      <a:pPr marL="0" marR="0" lvl="0" indent="0" algn="ctr" rtl="0">
                        <a:lnSpc>
                          <a:spcPct val="150000"/>
                        </a:lnSpc>
                        <a:spcBef>
                          <a:spcPts val="0"/>
                        </a:spcBef>
                        <a:spcAft>
                          <a:spcPts val="0"/>
                        </a:spcAft>
                        <a:buNone/>
                      </a:pPr>
                      <a:r>
                        <a:rPr lang="en-US" sz="3600" u="none" strike="noStrike" cap="none" dirty="0">
                          <a:latin typeface="Arial"/>
                          <a:ea typeface="Arial"/>
                          <a:cs typeface="Arial"/>
                          <a:sym typeface="Arial"/>
                        </a:rPr>
                        <a:t>5</a:t>
                      </a:r>
                      <a:endParaRPr sz="3600" u="none" strike="noStrike" cap="none" dirty="0">
                        <a:latin typeface="Arial"/>
                        <a:ea typeface="Arial"/>
                        <a:cs typeface="Arial"/>
                        <a:sym typeface="Arial"/>
                      </a:endParaRPr>
                    </a:p>
                  </a:txBody>
                  <a:tcPr marL="68575" marR="68575" marT="0" marB="0"/>
                </a:tc>
                <a:tc>
                  <a:txBody>
                    <a:bodyPr/>
                    <a:lstStyle/>
                    <a:p>
                      <a:pPr marL="0" marR="0" lvl="0" indent="0" algn="ctr" rtl="0">
                        <a:lnSpc>
                          <a:spcPct val="150000"/>
                        </a:lnSpc>
                        <a:spcBef>
                          <a:spcPts val="0"/>
                        </a:spcBef>
                        <a:spcAft>
                          <a:spcPts val="0"/>
                        </a:spcAft>
                        <a:buNone/>
                      </a:pPr>
                      <a:r>
                        <a:rPr lang="en-US" sz="3600" u="none" strike="noStrike" cap="none" dirty="0" smtClean="0">
                          <a:latin typeface="Arial"/>
                          <a:ea typeface="Arial"/>
                          <a:cs typeface="Arial"/>
                          <a:sym typeface="Arial"/>
                        </a:rPr>
                        <a:t>&lt;25.0%</a:t>
                      </a:r>
                      <a:endParaRPr lang="en-US" sz="3600" u="none" strike="noStrike" cap="none" dirty="0">
                        <a:latin typeface="Arial"/>
                        <a:ea typeface="Arial"/>
                        <a:cs typeface="Arial"/>
                        <a:sym typeface="Arial"/>
                      </a:endParaRPr>
                    </a:p>
                    <a:p>
                      <a:pPr marL="0" marR="0" lvl="0" indent="0" algn="ctr" rtl="0">
                        <a:lnSpc>
                          <a:spcPct val="150000"/>
                        </a:lnSpc>
                        <a:spcBef>
                          <a:spcPts val="0"/>
                        </a:spcBef>
                        <a:spcAft>
                          <a:spcPts val="0"/>
                        </a:spcAft>
                        <a:buNone/>
                      </a:pPr>
                      <a:endParaRPr sz="36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2"/>
                  </a:ext>
                </a:extLst>
              </a:tr>
            </a:tbl>
          </a:graphicData>
        </a:graphic>
      </p:graphicFrame>
      <p:sp>
        <p:nvSpPr>
          <p:cNvPr id="101" name="Google Shape;101;p1"/>
          <p:cNvSpPr/>
          <p:nvPr/>
        </p:nvSpPr>
        <p:spPr>
          <a:xfrm>
            <a:off x="282437" y="24581654"/>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a:solidFill>
                  <a:srgbClr val="36449C"/>
                </a:solidFill>
                <a:latin typeface="Arial"/>
                <a:ea typeface="Arial"/>
                <a:cs typeface="Arial"/>
                <a:sym typeface="Arial"/>
              </a:rPr>
              <a:t>RESULTS</a:t>
            </a:r>
            <a:endParaRPr/>
          </a:p>
        </p:txBody>
      </p:sp>
      <p:sp>
        <p:nvSpPr>
          <p:cNvPr id="102" name="Google Shape;102;p1"/>
          <p:cNvSpPr/>
          <p:nvPr/>
        </p:nvSpPr>
        <p:spPr>
          <a:xfrm>
            <a:off x="877266" y="13349397"/>
            <a:ext cx="29092910" cy="227750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dirty="0" smtClean="0">
                <a:solidFill>
                  <a:srgbClr val="36449C"/>
                </a:solidFill>
                <a:latin typeface="Arial"/>
                <a:ea typeface="Arial"/>
                <a:cs typeface="Arial"/>
                <a:sym typeface="Arial"/>
              </a:rPr>
              <a:t>METHODOLOGY:</a:t>
            </a:r>
            <a:r>
              <a:rPr lang="en-GB" sz="4800" b="1" dirty="0" smtClean="0">
                <a:solidFill>
                  <a:srgbClr val="1F3864"/>
                </a:solidFill>
                <a:latin typeface="Arial"/>
                <a:ea typeface="Arial"/>
                <a:cs typeface="Arial"/>
                <a:sym typeface="Arial"/>
              </a:rPr>
              <a:t> </a:t>
            </a:r>
            <a:r>
              <a:rPr lang="en-GB" sz="3800" b="1" dirty="0" smtClean="0">
                <a:solidFill>
                  <a:schemeClr val="dk1"/>
                </a:solidFill>
              </a:rPr>
              <a:t>There is a widespread  misuse and abuse of Viagra by men seeking to boost sexual performance. This has been aggravated by unsupervised use that has led to increased cases of severe health complications  hence the need to assess the chemical composition therein, ascertain the levels of active ingredients and any  chemical contaminations.</a:t>
            </a:r>
            <a:endParaRPr dirty="0" smtClean="0"/>
          </a:p>
          <a:p>
            <a:pPr marL="0" marR="0" lvl="0" indent="0" algn="l" rtl="0">
              <a:spcBef>
                <a:spcPts val="0"/>
              </a:spcBef>
              <a:spcAft>
                <a:spcPts val="0"/>
              </a:spcAft>
              <a:buNone/>
            </a:pPr>
            <a:r>
              <a:rPr lang="en-GB" sz="1800" dirty="0" smtClean="0">
                <a:solidFill>
                  <a:schemeClr val="dk1"/>
                </a:solidFill>
                <a:latin typeface="Calibri"/>
                <a:ea typeface="Calibri"/>
                <a:cs typeface="Calibri"/>
                <a:sym typeface="Calibri"/>
              </a:rPr>
              <a:t>. </a:t>
            </a:r>
            <a:endParaRPr sz="3700" dirty="0">
              <a:solidFill>
                <a:srgbClr val="000000"/>
              </a:solidFill>
              <a:latin typeface="Arial"/>
              <a:ea typeface="Arial"/>
              <a:cs typeface="Arial"/>
              <a:sym typeface="Arial"/>
            </a:endParaRPr>
          </a:p>
        </p:txBody>
      </p:sp>
      <p:sp>
        <p:nvSpPr>
          <p:cNvPr id="103" name="Google Shape;103;p1"/>
          <p:cNvSpPr/>
          <p:nvPr/>
        </p:nvSpPr>
        <p:spPr>
          <a:xfrm>
            <a:off x="243540" y="26993787"/>
            <a:ext cx="1518018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dirty="0">
                <a:solidFill>
                  <a:schemeClr val="dk1"/>
                </a:solidFill>
                <a:latin typeface="Arial"/>
                <a:ea typeface="Arial"/>
                <a:cs typeface="Arial"/>
                <a:sym typeface="Arial"/>
              </a:rPr>
              <a:t>Table </a:t>
            </a:r>
            <a:r>
              <a:rPr lang="en-GB" sz="3600" b="1" dirty="0" smtClean="0">
                <a:solidFill>
                  <a:schemeClr val="dk1"/>
                </a:solidFill>
              </a:rPr>
              <a:t>A.</a:t>
            </a:r>
            <a:r>
              <a:rPr lang="en-GB" sz="3600" b="1" dirty="0" smtClean="0">
                <a:solidFill>
                  <a:schemeClr val="dk1"/>
                </a:solidFill>
                <a:latin typeface="Arial"/>
                <a:ea typeface="Arial"/>
                <a:cs typeface="Arial"/>
                <a:sym typeface="Arial"/>
              </a:rPr>
              <a:t>.</a:t>
            </a:r>
            <a:endParaRPr sz="3600" dirty="0">
              <a:solidFill>
                <a:schemeClr val="dk1"/>
              </a:solidFill>
              <a:latin typeface="Arial"/>
              <a:ea typeface="Arial"/>
              <a:cs typeface="Arial"/>
              <a:sym typeface="Arial"/>
            </a:endParaRPr>
          </a:p>
        </p:txBody>
      </p:sp>
      <p:sp>
        <p:nvSpPr>
          <p:cNvPr id="105" name="Google Shape;105;p1"/>
          <p:cNvSpPr/>
          <p:nvPr/>
        </p:nvSpPr>
        <p:spPr>
          <a:xfrm>
            <a:off x="380416" y="23239169"/>
            <a:ext cx="30010387"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800" b="1" dirty="0">
                <a:solidFill>
                  <a:srgbClr val="36449C"/>
                </a:solidFill>
                <a:latin typeface="Arial"/>
                <a:ea typeface="Arial"/>
                <a:cs typeface="Arial"/>
                <a:sym typeface="Arial"/>
              </a:rPr>
              <a:t>STATISTICAL ANALYSIS:</a:t>
            </a:r>
            <a:r>
              <a:rPr lang="en-GB" sz="4800" b="1" dirty="0">
                <a:solidFill>
                  <a:srgbClr val="1F3864"/>
                </a:solidFill>
                <a:latin typeface="Arial"/>
                <a:ea typeface="Arial"/>
                <a:cs typeface="Arial"/>
                <a:sym typeface="Arial"/>
              </a:rPr>
              <a:t> </a:t>
            </a:r>
            <a:r>
              <a:rPr lang="en-GB" sz="3600" dirty="0" smtClean="0">
                <a:solidFill>
                  <a:schemeClr val="dk1"/>
                </a:solidFill>
              </a:rPr>
              <a:t>The SPSS software was used to Analyse Quantitative.</a:t>
            </a:r>
            <a:endParaRPr sz="3600" dirty="0">
              <a:solidFill>
                <a:schemeClr val="dk1"/>
              </a:solidFill>
              <a:latin typeface="Arial"/>
              <a:ea typeface="Arial"/>
              <a:cs typeface="Arial"/>
              <a:sym typeface="Arial"/>
            </a:endParaRPr>
          </a:p>
        </p:txBody>
      </p:sp>
      <p:sp>
        <p:nvSpPr>
          <p:cNvPr id="106" name="Google Shape;106;p1"/>
          <p:cNvSpPr/>
          <p:nvPr/>
        </p:nvSpPr>
        <p:spPr>
          <a:xfrm>
            <a:off x="235516" y="25415829"/>
            <a:ext cx="15503090" cy="1200288"/>
          </a:xfrm>
          <a:prstGeom prst="rect">
            <a:avLst/>
          </a:prstGeom>
          <a:noFill/>
          <a:ln>
            <a:noFill/>
          </a:ln>
        </p:spPr>
        <p:txBody>
          <a:bodyPr spcFirstLastPara="1" wrap="square" lIns="91425" tIns="45700" rIns="91425" bIns="45700" anchor="t" anchorCtr="0">
            <a:spAutoFit/>
          </a:bodyPr>
          <a:lstStyle/>
          <a:p>
            <a:pPr marL="742950" marR="0" lvl="0" indent="-742950" algn="just" rtl="0">
              <a:spcBef>
                <a:spcPts val="0"/>
              </a:spcBef>
              <a:spcAft>
                <a:spcPts val="0"/>
              </a:spcAft>
              <a:buAutoNum type="arabicPeriod"/>
            </a:pPr>
            <a:r>
              <a:rPr lang="en-GB" sz="3600" b="1" i="1" dirty="0">
                <a:solidFill>
                  <a:schemeClr val="accent6"/>
                </a:solidFill>
              </a:rPr>
              <a:t>Chemical Composition of Authentic Samples and Suspected </a:t>
            </a:r>
          </a:p>
          <a:p>
            <a:pPr marR="0" lvl="0" algn="just" rtl="0">
              <a:spcBef>
                <a:spcPts val="0"/>
              </a:spcBef>
              <a:spcAft>
                <a:spcPts val="0"/>
              </a:spcAft>
            </a:pPr>
            <a:r>
              <a:rPr lang="en-GB" sz="3600" b="1" i="1" dirty="0">
                <a:solidFill>
                  <a:schemeClr val="accent6"/>
                </a:solidFill>
              </a:rPr>
              <a:t>falsified samples.</a:t>
            </a:r>
            <a:endParaRPr sz="4800" b="1" i="1" dirty="0">
              <a:solidFill>
                <a:schemeClr val="accent6"/>
              </a:solidFill>
              <a:latin typeface="Arial"/>
              <a:ea typeface="Arial"/>
              <a:cs typeface="Arial"/>
              <a:sym typeface="Arial"/>
            </a:endParaRPr>
          </a:p>
        </p:txBody>
      </p:sp>
      <p:sp>
        <p:nvSpPr>
          <p:cNvPr id="107" name="Google Shape;107;p1"/>
          <p:cNvSpPr/>
          <p:nvPr/>
        </p:nvSpPr>
        <p:spPr>
          <a:xfrm>
            <a:off x="16697443" y="24300506"/>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a:solidFill>
                  <a:srgbClr val="36449C"/>
                </a:solidFill>
                <a:latin typeface="Arial"/>
                <a:ea typeface="Arial"/>
                <a:cs typeface="Arial"/>
                <a:sym typeface="Arial"/>
              </a:rPr>
              <a:t> DISCUSSION</a:t>
            </a:r>
            <a:endParaRPr/>
          </a:p>
        </p:txBody>
      </p:sp>
      <p:sp>
        <p:nvSpPr>
          <p:cNvPr id="108" name="Google Shape;108;p1"/>
          <p:cNvSpPr/>
          <p:nvPr/>
        </p:nvSpPr>
        <p:spPr>
          <a:xfrm>
            <a:off x="15975626" y="25233166"/>
            <a:ext cx="14465082" cy="3416279"/>
          </a:xfrm>
          <a:prstGeom prst="rect">
            <a:avLst/>
          </a:prstGeom>
          <a:noFill/>
          <a:ln>
            <a:noFill/>
          </a:ln>
        </p:spPr>
        <p:txBody>
          <a:bodyPr spcFirstLastPara="1" wrap="square" lIns="91425" tIns="45700" rIns="91425" bIns="45700" anchor="t" anchorCtr="0">
            <a:spAutoFit/>
          </a:bodyPr>
          <a:lstStyle/>
          <a:p>
            <a:pPr marL="685800" marR="0" lvl="0" indent="-685800" algn="l" rtl="0">
              <a:spcBef>
                <a:spcPts val="0"/>
              </a:spcBef>
              <a:spcAft>
                <a:spcPts val="0"/>
              </a:spcAft>
              <a:buClr>
                <a:srgbClr val="3E61FE"/>
              </a:buClr>
              <a:buSzPts val="3600"/>
              <a:buFont typeface="Noto Sans Symbols"/>
              <a:buChar char="❖"/>
            </a:pPr>
            <a:r>
              <a:rPr lang="en-GB" sz="3600" dirty="0" smtClean="0">
                <a:solidFill>
                  <a:schemeClr val="dk1"/>
                </a:solidFill>
              </a:rPr>
              <a:t>From table A. Out of 94,Suspected falsified samples ,42 were confirmed as counterfeit while 18 tested positive for Ecstasy., a controlled psychotropic substance, and 5 contained harmful chemicals of boric acid and blue paint used in printing. Notably, the Active Pharmaceutical Ingredient was &lt;25%, below the threshold </a:t>
            </a:r>
          </a:p>
          <a:p>
            <a:pPr marL="685800" marR="0" lvl="0" indent="-685800" algn="l" rtl="0">
              <a:spcBef>
                <a:spcPts val="0"/>
              </a:spcBef>
              <a:spcAft>
                <a:spcPts val="0"/>
              </a:spcAft>
              <a:buClr>
                <a:srgbClr val="3E61FE"/>
              </a:buClr>
              <a:buSzPts val="3600"/>
              <a:buFont typeface="Noto Sans Symbols"/>
              <a:buChar char="❖"/>
            </a:pPr>
            <a:r>
              <a:rPr lang="en-GB" sz="3600" dirty="0" smtClean="0">
                <a:solidFill>
                  <a:schemeClr val="dk1"/>
                </a:solidFill>
              </a:rPr>
              <a:t>.4% of deaths in Nairobi per month is attributable to Viagra use.</a:t>
            </a:r>
            <a:endParaRPr sz="3600" dirty="0">
              <a:solidFill>
                <a:schemeClr val="dk1"/>
              </a:solidFill>
              <a:latin typeface="Arial"/>
              <a:ea typeface="Arial"/>
              <a:cs typeface="Arial"/>
              <a:sym typeface="Arial"/>
            </a:endParaRPr>
          </a:p>
        </p:txBody>
      </p:sp>
      <p:sp>
        <p:nvSpPr>
          <p:cNvPr id="109" name="Google Shape;109;p1"/>
          <p:cNvSpPr/>
          <p:nvPr/>
        </p:nvSpPr>
        <p:spPr>
          <a:xfrm>
            <a:off x="16346781" y="31968701"/>
            <a:ext cx="12465098" cy="83099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4800" b="1">
                <a:solidFill>
                  <a:srgbClr val="36449C"/>
                </a:solidFill>
                <a:latin typeface="Arial"/>
                <a:ea typeface="Arial"/>
                <a:cs typeface="Arial"/>
                <a:sym typeface="Arial"/>
              </a:rPr>
              <a:t> CONCLUSIONS</a:t>
            </a:r>
            <a:endParaRPr/>
          </a:p>
        </p:txBody>
      </p:sp>
      <p:sp>
        <p:nvSpPr>
          <p:cNvPr id="110" name="Google Shape;110;p1"/>
          <p:cNvSpPr/>
          <p:nvPr/>
        </p:nvSpPr>
        <p:spPr>
          <a:xfrm>
            <a:off x="15975626" y="32960747"/>
            <a:ext cx="13908732" cy="3416279"/>
          </a:xfrm>
          <a:prstGeom prst="rect">
            <a:avLst/>
          </a:prstGeom>
          <a:noFill/>
          <a:ln>
            <a:noFill/>
          </a:ln>
        </p:spPr>
        <p:txBody>
          <a:bodyPr spcFirstLastPara="1" wrap="square" lIns="91425" tIns="45700" rIns="91425" bIns="45700" anchor="t" anchorCtr="0">
            <a:spAutoFit/>
          </a:bodyPr>
          <a:lstStyle/>
          <a:p>
            <a:pPr marL="685800" marR="0" lvl="0" indent="-685800" algn="l" rtl="0">
              <a:spcBef>
                <a:spcPts val="0"/>
              </a:spcBef>
              <a:spcAft>
                <a:spcPts val="0"/>
              </a:spcAft>
              <a:buClr>
                <a:srgbClr val="3E61FE"/>
              </a:buClr>
              <a:buSzPts val="3600"/>
              <a:buFont typeface="Noto Sans Symbols"/>
              <a:buChar char="❖"/>
            </a:pPr>
            <a:r>
              <a:rPr lang="en-GB" sz="3600" dirty="0" smtClean="0">
                <a:solidFill>
                  <a:schemeClr val="dk1"/>
                </a:solidFill>
              </a:rPr>
              <a:t>1.The risk of Viagra use for sexual enhancement has culminated into severe health complications including death. Many victims continue to self prescribe yet they suffer from underlying health conditions like high blood pressure and diabetes. The situation has been exacerbated by the increase in counterfeit regimes posing serious public health concerns.</a:t>
            </a:r>
            <a:endParaRPr sz="3600" dirty="0">
              <a:solidFill>
                <a:schemeClr val="dk1"/>
              </a:solidFill>
              <a:latin typeface="Arial"/>
              <a:ea typeface="Arial"/>
              <a:cs typeface="Arial"/>
              <a:sym typeface="Arial"/>
            </a:endParaRPr>
          </a:p>
        </p:txBody>
      </p:sp>
      <p:sp>
        <p:nvSpPr>
          <p:cNvPr id="112" name="Google Shape;112;p1"/>
          <p:cNvSpPr txBox="1"/>
          <p:nvPr/>
        </p:nvSpPr>
        <p:spPr>
          <a:xfrm>
            <a:off x="713140" y="17074645"/>
            <a:ext cx="10208860"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INSERT MAP OR FIGURES </a:t>
            </a:r>
            <a:endParaRPr sz="1800" b="1" dirty="0">
              <a:solidFill>
                <a:schemeClr val="dk1"/>
              </a:solidFill>
              <a:latin typeface="Calibri"/>
              <a:ea typeface="Calibri"/>
              <a:cs typeface="Calibri"/>
              <a:sym typeface="Calibri"/>
            </a:endParaRPr>
          </a:p>
        </p:txBody>
      </p:sp>
      <p:sp>
        <p:nvSpPr>
          <p:cNvPr id="113" name="Google Shape;113;p1"/>
          <p:cNvSpPr txBox="1"/>
          <p:nvPr/>
        </p:nvSpPr>
        <p:spPr>
          <a:xfrm>
            <a:off x="24255091" y="19219287"/>
            <a:ext cx="449616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dirty="0">
                <a:solidFill>
                  <a:schemeClr val="dk1"/>
                </a:solidFill>
                <a:latin typeface="Calibri"/>
                <a:ea typeface="Calibri"/>
                <a:cs typeface="Calibri"/>
                <a:sym typeface="Calibri"/>
              </a:rPr>
              <a:t>INSERT GRAPHICAL </a:t>
            </a:r>
            <a:endParaRPr sz="1800" b="1" dirty="0">
              <a:solidFill>
                <a:schemeClr val="dk1"/>
              </a:solidFill>
              <a:latin typeface="Calibri"/>
              <a:ea typeface="Calibri"/>
              <a:cs typeface="Calibri"/>
              <a:sym typeface="Calibri"/>
            </a:endParaRPr>
          </a:p>
        </p:txBody>
      </p:sp>
      <p:sp>
        <p:nvSpPr>
          <p:cNvPr id="114" name="Google Shape;114;p1"/>
          <p:cNvSpPr/>
          <p:nvPr/>
        </p:nvSpPr>
        <p:spPr>
          <a:xfrm>
            <a:off x="653322" y="382941"/>
            <a:ext cx="5441739" cy="1644667"/>
          </a:xfrm>
          <a:custGeom>
            <a:avLst/>
            <a:gdLst/>
            <a:ahLst/>
            <a:cxnLst/>
            <a:rect l="l" t="t" r="r" b="b"/>
            <a:pathLst>
              <a:path w="5441739" h="1644667" extrusionOk="0">
                <a:moveTo>
                  <a:pt x="0" y="0"/>
                </a:moveTo>
                <a:lnTo>
                  <a:pt x="5441739" y="0"/>
                </a:lnTo>
                <a:lnTo>
                  <a:pt x="5441739" y="1644666"/>
                </a:lnTo>
                <a:lnTo>
                  <a:pt x="0" y="1644666"/>
                </a:lnTo>
                <a:lnTo>
                  <a:pt x="0" y="0"/>
                </a:lnTo>
                <a:close/>
              </a:path>
            </a:pathLst>
          </a:custGeom>
          <a:blipFill rotWithShape="1">
            <a:blip r:embed="rId3">
              <a:alphaModFix/>
            </a:blip>
            <a:stretch>
              <a:fillRect t="-2570"/>
            </a:stretch>
          </a:blipFill>
          <a:ln>
            <a:noFill/>
          </a:ln>
        </p:spPr>
        <p:txBody>
          <a:bodyPr/>
          <a:lstStyle/>
          <a:p>
            <a:endParaRPr lang="en-US"/>
          </a:p>
        </p:txBody>
      </p:sp>
      <p:grpSp>
        <p:nvGrpSpPr>
          <p:cNvPr id="115" name="Google Shape;115;p1"/>
          <p:cNvGrpSpPr/>
          <p:nvPr/>
        </p:nvGrpSpPr>
        <p:grpSpPr>
          <a:xfrm>
            <a:off x="10228618" y="42112091"/>
            <a:ext cx="9829149" cy="691341"/>
            <a:chOff x="0" y="-38100"/>
            <a:chExt cx="784800" cy="55200"/>
          </a:xfrm>
        </p:grpSpPr>
        <p:sp>
          <p:nvSpPr>
            <p:cNvPr id="116" name="Google Shape;116;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E3393A"/>
            </a:solidFill>
            <a:ln>
              <a:noFill/>
            </a:ln>
          </p:spPr>
          <p:txBody>
            <a:bodyPr/>
            <a:lstStyle/>
            <a:p>
              <a:endParaRPr lang="en-US"/>
            </a:p>
          </p:txBody>
        </p:sp>
        <p:sp>
          <p:nvSpPr>
            <p:cNvPr id="117" name="Google Shape;117;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18" name="Google Shape;118;p1"/>
          <p:cNvGrpSpPr/>
          <p:nvPr/>
        </p:nvGrpSpPr>
        <p:grpSpPr>
          <a:xfrm>
            <a:off x="100" y="42112091"/>
            <a:ext cx="9829149" cy="691341"/>
            <a:chOff x="0" y="-38100"/>
            <a:chExt cx="784800" cy="55200"/>
          </a:xfrm>
        </p:grpSpPr>
        <p:sp>
          <p:nvSpPr>
            <p:cNvPr id="119" name="Google Shape;119;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232625"/>
            </a:solidFill>
            <a:ln>
              <a:noFill/>
            </a:ln>
          </p:spPr>
          <p:txBody>
            <a:bodyPr/>
            <a:lstStyle/>
            <a:p>
              <a:endParaRPr lang="en-US"/>
            </a:p>
          </p:txBody>
        </p:sp>
        <p:sp>
          <p:nvSpPr>
            <p:cNvPr id="120" name="Google Shape;120;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grpSp>
        <p:nvGrpSpPr>
          <p:cNvPr id="121" name="Google Shape;121;p1"/>
          <p:cNvGrpSpPr/>
          <p:nvPr/>
        </p:nvGrpSpPr>
        <p:grpSpPr>
          <a:xfrm>
            <a:off x="20445836" y="42112091"/>
            <a:ext cx="9829149" cy="691341"/>
            <a:chOff x="0" y="-38100"/>
            <a:chExt cx="784800" cy="55200"/>
          </a:xfrm>
        </p:grpSpPr>
        <p:sp>
          <p:nvSpPr>
            <p:cNvPr id="122" name="Google Shape;122;p1"/>
            <p:cNvSpPr/>
            <p:nvPr/>
          </p:nvSpPr>
          <p:spPr>
            <a:xfrm>
              <a:off x="0" y="0"/>
              <a:ext cx="784752" cy="17068"/>
            </a:xfrm>
            <a:custGeom>
              <a:avLst/>
              <a:gdLst/>
              <a:ahLst/>
              <a:cxnLst/>
              <a:rect l="l" t="t" r="r" b="b"/>
              <a:pathLst>
                <a:path w="784752" h="17068" extrusionOk="0">
                  <a:moveTo>
                    <a:pt x="0" y="0"/>
                  </a:moveTo>
                  <a:lnTo>
                    <a:pt x="784752" y="0"/>
                  </a:lnTo>
                  <a:lnTo>
                    <a:pt x="784752" y="17068"/>
                  </a:lnTo>
                  <a:lnTo>
                    <a:pt x="0" y="17068"/>
                  </a:lnTo>
                  <a:close/>
                </a:path>
              </a:pathLst>
            </a:custGeom>
            <a:solidFill>
              <a:srgbClr val="46A96C"/>
            </a:solidFill>
            <a:ln>
              <a:noFill/>
            </a:ln>
          </p:spPr>
          <p:txBody>
            <a:bodyPr/>
            <a:lstStyle/>
            <a:p>
              <a:endParaRPr lang="en-US"/>
            </a:p>
          </p:txBody>
        </p:sp>
        <p:sp>
          <p:nvSpPr>
            <p:cNvPr id="123" name="Google Shape;123;p1"/>
            <p:cNvSpPr txBox="1"/>
            <p:nvPr/>
          </p:nvSpPr>
          <p:spPr>
            <a:xfrm>
              <a:off x="0" y="-38100"/>
              <a:ext cx="784800" cy="55200"/>
            </a:xfrm>
            <a:prstGeom prst="rect">
              <a:avLst/>
            </a:prstGeom>
            <a:noFill/>
            <a:ln>
              <a:noFill/>
            </a:ln>
          </p:spPr>
          <p:txBody>
            <a:bodyPr spcFirstLastPara="1" wrap="square" lIns="77850" tIns="77850" rIns="77850" bIns="77850" anchor="ctr" anchorCtr="0">
              <a:noAutofit/>
            </a:bodyPr>
            <a:lstStyle/>
            <a:p>
              <a:pPr marL="0" marR="0" lvl="0" indent="0" algn="ctr" rtl="0">
                <a:lnSpc>
                  <a:spcPct val="100777"/>
                </a:lnSpc>
                <a:spcBef>
                  <a:spcPts val="0"/>
                </a:spcBef>
                <a:spcAft>
                  <a:spcPts val="0"/>
                </a:spcAft>
                <a:buClr>
                  <a:schemeClr val="dk1"/>
                </a:buClr>
                <a:buSzPts val="2980"/>
                <a:buFont typeface="Calibri"/>
                <a:buNone/>
              </a:pPr>
              <a:endParaRPr sz="2980" b="0" i="0" u="none" strike="noStrike" cap="none">
                <a:solidFill>
                  <a:srgbClr val="000000"/>
                </a:solidFill>
                <a:latin typeface="Calibri"/>
                <a:ea typeface="Calibri"/>
                <a:cs typeface="Calibri"/>
                <a:sym typeface="Calibri"/>
              </a:endParaRPr>
            </a:p>
          </p:txBody>
        </p:sp>
      </p:grpSp>
      <p:sp>
        <p:nvSpPr>
          <p:cNvPr id="124" name="Google Shape;124;p1"/>
          <p:cNvSpPr txBox="1"/>
          <p:nvPr/>
        </p:nvSpPr>
        <p:spPr>
          <a:xfrm>
            <a:off x="13000648" y="19101255"/>
            <a:ext cx="449616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INSERT GRAPHICAL </a:t>
            </a:r>
            <a:endParaRPr sz="1800" b="1" dirty="0">
              <a:solidFill>
                <a:schemeClr val="dk1"/>
              </a:solidFill>
              <a:latin typeface="Calibri"/>
              <a:ea typeface="Calibri"/>
              <a:cs typeface="Calibri"/>
              <a:sym typeface="Calibri"/>
            </a:endParaRPr>
          </a:p>
        </p:txBody>
      </p:sp>
      <p:sp>
        <p:nvSpPr>
          <p:cNvPr id="125" name="Google Shape;125;p1"/>
          <p:cNvSpPr txBox="1"/>
          <p:nvPr/>
        </p:nvSpPr>
        <p:spPr>
          <a:xfrm>
            <a:off x="4266936" y="41114313"/>
            <a:ext cx="4496100"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800" b="1" dirty="0">
                <a:solidFill>
                  <a:schemeClr val="dk1"/>
                </a:solidFill>
                <a:latin typeface="Calibri"/>
                <a:ea typeface="Calibri"/>
                <a:cs typeface="Calibri"/>
                <a:sym typeface="Calibri"/>
              </a:rPr>
              <a:t>MOSES KIMANI</a:t>
            </a:r>
            <a:endParaRPr sz="4000" dirty="0"/>
          </a:p>
        </p:txBody>
      </p:sp>
      <p:pic>
        <p:nvPicPr>
          <p:cNvPr id="129" name="Google Shape;129;p1"/>
          <p:cNvPicPr preferRelativeResize="0"/>
          <p:nvPr/>
        </p:nvPicPr>
        <p:blipFill>
          <a:blip r:embed="rId4">
            <a:alphaModFix/>
          </a:blip>
          <a:stretch>
            <a:fillRect/>
          </a:stretch>
        </p:blipFill>
        <p:spPr>
          <a:xfrm>
            <a:off x="25793600" y="605923"/>
            <a:ext cx="3791369" cy="1323450"/>
          </a:xfrm>
          <a:prstGeom prst="rect">
            <a:avLst/>
          </a:prstGeom>
          <a:noFill/>
          <a:ln>
            <a:noFill/>
          </a:ln>
        </p:spPr>
      </p:pic>
      <p:pic>
        <p:nvPicPr>
          <p:cNvPr id="5" name="Picture 4">
            <a:extLst>
              <a:ext uri="{FF2B5EF4-FFF2-40B4-BE49-F238E27FC236}">
                <a16:creationId xmlns:a16="http://schemas.microsoft.com/office/drawing/2014/main" id="{A8DD641F-D887-B0B7-9228-704393767BDE}"/>
              </a:ext>
            </a:extLst>
          </p:cNvPr>
          <p:cNvPicPr>
            <a:picLocks noChangeAspect="1"/>
          </p:cNvPicPr>
          <p:nvPr/>
        </p:nvPicPr>
        <p:blipFill>
          <a:blip r:embed="rId5"/>
          <a:stretch>
            <a:fillRect/>
          </a:stretch>
        </p:blipFill>
        <p:spPr>
          <a:xfrm>
            <a:off x="12519085" y="175949"/>
            <a:ext cx="4743450" cy="1752600"/>
          </a:xfrm>
          <a:prstGeom prst="rect">
            <a:avLst/>
          </a:prstGeom>
        </p:spPr>
      </p:pic>
      <p:sp>
        <p:nvSpPr>
          <p:cNvPr id="7" name="Google Shape;106;p1">
            <a:extLst>
              <a:ext uri="{FF2B5EF4-FFF2-40B4-BE49-F238E27FC236}">
                <a16:creationId xmlns:a16="http://schemas.microsoft.com/office/drawing/2014/main" id="{078529A1-A01D-401F-9689-29E996975FAF}"/>
              </a:ext>
            </a:extLst>
          </p:cNvPr>
          <p:cNvSpPr/>
          <p:nvPr/>
        </p:nvSpPr>
        <p:spPr>
          <a:xfrm>
            <a:off x="387916" y="32096029"/>
            <a:ext cx="15503090" cy="1200288"/>
          </a:xfrm>
          <a:prstGeom prst="rect">
            <a:avLst/>
          </a:prstGeom>
          <a:noFill/>
          <a:ln>
            <a:noFill/>
          </a:ln>
        </p:spPr>
        <p:txBody>
          <a:bodyPr spcFirstLastPara="1" wrap="square" lIns="91425" tIns="45700" rIns="91425" bIns="45700" anchor="t" anchorCtr="0">
            <a:spAutoFit/>
          </a:bodyPr>
          <a:lstStyle/>
          <a:p>
            <a:pPr marR="0" lvl="0" algn="just" rtl="0">
              <a:spcBef>
                <a:spcPts val="0"/>
              </a:spcBef>
              <a:spcAft>
                <a:spcPts val="0"/>
              </a:spcAft>
            </a:pPr>
            <a:r>
              <a:rPr lang="en-GB" sz="3600" b="1" i="1" dirty="0">
                <a:solidFill>
                  <a:schemeClr val="tx1"/>
                </a:solidFill>
              </a:rPr>
              <a:t>2</a:t>
            </a:r>
            <a:r>
              <a:rPr lang="en-GB" sz="3600" b="1" i="1" dirty="0" smtClean="0">
                <a:solidFill>
                  <a:schemeClr val="tx1"/>
                </a:solidFill>
              </a:rPr>
              <a:t>. </a:t>
            </a:r>
            <a:r>
              <a:rPr lang="en-GB" sz="3600" b="1" i="1" dirty="0">
                <a:solidFill>
                  <a:schemeClr val="accent6"/>
                </a:solidFill>
              </a:rPr>
              <a:t>Every month, 80 deaths are </a:t>
            </a:r>
            <a:r>
              <a:rPr lang="en-GB" sz="3600" b="1" i="1" dirty="0" smtClean="0">
                <a:solidFill>
                  <a:schemeClr val="accent6"/>
                </a:solidFill>
              </a:rPr>
              <a:t>conclusively investigated</a:t>
            </a:r>
            <a:r>
              <a:rPr lang="en-GB" sz="3600" b="1" i="1" dirty="0">
                <a:solidFill>
                  <a:schemeClr val="accent6"/>
                </a:solidFill>
              </a:rPr>
              <a:t>, 3 of which are as a result of Viagra poisoning</a:t>
            </a:r>
            <a:r>
              <a:rPr lang="en-GB" sz="3600" b="1" i="1" dirty="0" smtClean="0">
                <a:solidFill>
                  <a:schemeClr val="accent6"/>
                </a:solidFill>
              </a:rPr>
              <a:t>.(Nairobi county).</a:t>
            </a:r>
            <a:endParaRPr sz="4800" b="1" i="1" dirty="0">
              <a:solidFill>
                <a:schemeClr val="accent6"/>
              </a:solidFill>
              <a:latin typeface="Arial"/>
              <a:ea typeface="Arial"/>
              <a:cs typeface="Arial"/>
              <a:sym typeface="Arial"/>
            </a:endParaRPr>
          </a:p>
        </p:txBody>
      </p:sp>
      <p:pic>
        <p:nvPicPr>
          <p:cNvPr id="3" name="Picture 2">
            <a:extLst>
              <a:ext uri="{FF2B5EF4-FFF2-40B4-BE49-F238E27FC236}">
                <a16:creationId xmlns:a16="http://schemas.microsoft.com/office/drawing/2014/main" id="{D626404C-41B5-17B3-13E4-0B6890C891C1}"/>
              </a:ext>
            </a:extLst>
          </p:cNvPr>
          <p:cNvPicPr>
            <a:picLocks noChangeAspect="1"/>
          </p:cNvPicPr>
          <p:nvPr/>
        </p:nvPicPr>
        <p:blipFill>
          <a:blip r:embed="rId6"/>
          <a:stretch>
            <a:fillRect/>
          </a:stretch>
        </p:blipFill>
        <p:spPr>
          <a:xfrm>
            <a:off x="380416" y="16755916"/>
            <a:ext cx="9144000" cy="5143500"/>
          </a:xfrm>
          <a:prstGeom prst="rect">
            <a:avLst/>
          </a:prstGeom>
        </p:spPr>
      </p:pic>
      <p:pic>
        <p:nvPicPr>
          <p:cNvPr id="6" name="Picture 5">
            <a:extLst>
              <a:ext uri="{FF2B5EF4-FFF2-40B4-BE49-F238E27FC236}">
                <a16:creationId xmlns:a16="http://schemas.microsoft.com/office/drawing/2014/main" id="{E0C7E923-295E-BF70-832B-BD328D4F05A6}"/>
              </a:ext>
            </a:extLst>
          </p:cNvPr>
          <p:cNvPicPr>
            <a:picLocks noChangeAspect="1"/>
          </p:cNvPicPr>
          <p:nvPr/>
        </p:nvPicPr>
        <p:blipFill>
          <a:blip r:embed="rId7"/>
          <a:stretch>
            <a:fillRect/>
          </a:stretch>
        </p:blipFill>
        <p:spPr>
          <a:xfrm>
            <a:off x="13510332" y="18025803"/>
            <a:ext cx="7757916" cy="5172954"/>
          </a:xfrm>
          <a:prstGeom prst="rect">
            <a:avLst/>
          </a:prstGeom>
        </p:spPr>
      </p:pic>
      <p:pic>
        <p:nvPicPr>
          <p:cNvPr id="8" name="Picture 7">
            <a:extLst>
              <a:ext uri="{FF2B5EF4-FFF2-40B4-BE49-F238E27FC236}">
                <a16:creationId xmlns:a16="http://schemas.microsoft.com/office/drawing/2014/main" id="{036DA567-9BAB-E793-B129-05A5DEA7347E}"/>
              </a:ext>
            </a:extLst>
          </p:cNvPr>
          <p:cNvPicPr>
            <a:picLocks noChangeAspect="1"/>
          </p:cNvPicPr>
          <p:nvPr/>
        </p:nvPicPr>
        <p:blipFill>
          <a:blip r:embed="rId5"/>
          <a:stretch>
            <a:fillRect/>
          </a:stretch>
        </p:blipFill>
        <p:spPr>
          <a:xfrm>
            <a:off x="12645840" y="40359091"/>
            <a:ext cx="4743450" cy="1752600"/>
          </a:xfrm>
          <a:prstGeom prst="rect">
            <a:avLst/>
          </a:prstGeom>
        </p:spPr>
      </p:pic>
      <p:pic>
        <p:nvPicPr>
          <p:cNvPr id="4" name="Picture 3" descr="&lt;strong&gt;Infrared&lt;/strong&gt; Spectroscopy - Chemistry LibreText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821432" y="18790934"/>
            <a:ext cx="7924800" cy="34385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TotalTime>
  <Words>463</Words>
  <Application>Microsoft Office PowerPoint</Application>
  <PresentationFormat>Custom</PresentationFormat>
  <Paragraphs>53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Noto Sans Symbols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Nik</dc:creator>
  <cp:lastModifiedBy>user</cp:lastModifiedBy>
  <cp:revision>16</cp:revision>
  <dcterms:created xsi:type="dcterms:W3CDTF">2018-08-09T14:20:14Z</dcterms:created>
  <dcterms:modified xsi:type="dcterms:W3CDTF">2026-04-27T18:03:41Z</dcterms:modified>
</cp:coreProperties>
</file>